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60" r:id="rId1"/>
    <p:sldMasterId id="2147483672" r:id="rId2"/>
  </p:sldMasterIdLst>
  <p:notesMasterIdLst>
    <p:notesMasterId r:id="rId23"/>
  </p:notesMasterIdLst>
  <p:sldIdLst>
    <p:sldId id="289" r:id="rId3"/>
    <p:sldId id="290" r:id="rId4"/>
    <p:sldId id="291" r:id="rId5"/>
    <p:sldId id="292" r:id="rId6"/>
    <p:sldId id="293" r:id="rId7"/>
    <p:sldId id="264" r:id="rId8"/>
    <p:sldId id="265" r:id="rId9"/>
    <p:sldId id="266" r:id="rId10"/>
    <p:sldId id="267" r:id="rId11"/>
    <p:sldId id="296" r:id="rId12"/>
    <p:sldId id="297" r:id="rId13"/>
    <p:sldId id="298" r:id="rId14"/>
    <p:sldId id="271" r:id="rId15"/>
    <p:sldId id="300" r:id="rId16"/>
    <p:sldId id="302" r:id="rId17"/>
    <p:sldId id="301" r:id="rId18"/>
    <p:sldId id="303" r:id="rId19"/>
    <p:sldId id="304" r:id="rId20"/>
    <p:sldId id="305" r:id="rId21"/>
    <p:sldId id="307" r:id="rId22"/>
  </p:sldIdLst>
  <p:sldSz cx="9144000" cy="6858000" type="screen4x3"/>
  <p:notesSz cx="67818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ulet Maksut" initials="DM" lastIdx="2" clrIdx="0">
    <p:extLst>
      <p:ext uri="{19B8F6BF-5375-455C-9EA6-DF929625EA0E}">
        <p15:presenceInfo xmlns:p15="http://schemas.microsoft.com/office/powerpoint/2012/main" userId="Daulet Maksu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560" autoAdjust="0"/>
  </p:normalViewPr>
  <p:slideViewPr>
    <p:cSldViewPr>
      <p:cViewPr varScale="1">
        <p:scale>
          <a:sx n="57" d="100"/>
          <a:sy n="57" d="100"/>
        </p:scale>
        <p:origin x="154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BBCB501-971D-4FBD-BA73-FF4061DA74FD}" type="datetimeFigureOut">
              <a:rPr lang="ru-RU" smtClean="0"/>
              <a:pPr/>
              <a:t>16.11.2020</a:t>
            </a:fld>
            <a:endParaRPr lang="ru-RU"/>
          </a:p>
        </p:txBody>
      </p:sp>
      <p:sp>
        <p:nvSpPr>
          <p:cNvPr id="4" name="Образ слайда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8180" y="4715153"/>
            <a:ext cx="5425440" cy="446698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BD9EB3E4-959F-47A6-9C13-ED7A5D5E5E65}" type="slidenum">
              <a:rPr lang="ru-RU" smtClean="0"/>
              <a:pPr/>
              <a:t>‹#›</a:t>
            </a:fld>
            <a:endParaRPr lang="ru-RU"/>
          </a:p>
        </p:txBody>
      </p:sp>
    </p:spTree>
    <p:extLst>
      <p:ext uri="{BB962C8B-B14F-4D97-AF65-F5344CB8AC3E}">
        <p14:creationId xmlns:p14="http://schemas.microsoft.com/office/powerpoint/2010/main" val="225085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0B41ECE4-ABB2-4F96-BA92-C990E98519B9}" type="datetime1">
              <a:rPr lang="ru-RU" smtClean="0"/>
              <a:t>16.11.2020</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6F87789-79C0-4369-89FF-5E19A7612EE5}"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E5C25F8E-C3A8-4235-BD01-EE1ACAA97434}" type="datetime1">
              <a:rPr lang="ru-RU" smtClean="0"/>
              <a:t>16.11.2020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97FF171-832E-4869-922D-E5CB08275789}" type="datetime1">
              <a:rPr lang="ru-RU" smtClean="0"/>
              <a:t>16.11.2020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269D161E-B995-4A21-8E9D-B3E279F8F839}"/>
              </a:ext>
            </a:extLst>
          </p:cNvPr>
          <p:cNvGrpSpPr>
            <a:grpSpLocks/>
          </p:cNvGrpSpPr>
          <p:nvPr/>
        </p:nvGrpSpPr>
        <p:grpSpPr bwMode="auto">
          <a:xfrm>
            <a:off x="0" y="0"/>
            <a:ext cx="9144000" cy="6858000"/>
            <a:chOff x="0" y="0"/>
            <a:chExt cx="5760" cy="4320"/>
          </a:xfrm>
        </p:grpSpPr>
        <p:sp>
          <p:nvSpPr>
            <p:cNvPr id="5" name="Rectangle 3">
              <a:extLst>
                <a:ext uri="{FF2B5EF4-FFF2-40B4-BE49-F238E27FC236}">
                  <a16:creationId xmlns:a16="http://schemas.microsoft.com/office/drawing/2014/main" id="{8FFF9B85-987E-454A-AE81-83B967B8F7F5}"/>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p:spPr>
          <p:txBody>
            <a:bodyPr wrap="none"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defRPr/>
              </a:pPr>
              <a:endParaRPr lang="ru-RU" altLang="ru-RU" sz="2400">
                <a:latin typeface="Times New Roman" panose="02020603050405020304" pitchFamily="18" charset="0"/>
              </a:endParaRPr>
            </a:p>
          </p:txBody>
        </p:sp>
        <p:sp>
          <p:nvSpPr>
            <p:cNvPr id="6" name="Rectangle 4">
              <a:extLst>
                <a:ext uri="{FF2B5EF4-FFF2-40B4-BE49-F238E27FC236}">
                  <a16:creationId xmlns:a16="http://schemas.microsoft.com/office/drawing/2014/main" id="{D36E1A61-8F59-4009-A831-F04F4C17D7E6}"/>
                </a:ext>
              </a:extLst>
            </p:cNvPr>
            <p:cNvSpPr>
              <a:spLocks noChangeArrowheads="1"/>
            </p:cNvSpPr>
            <p:nvPr/>
          </p:nvSpPr>
          <p:spPr bwMode="hidden">
            <a:xfrm>
              <a:off x="1081" y="1065"/>
              <a:ext cx="4679" cy="1596"/>
            </a:xfrm>
            <a:prstGeom prst="rect">
              <a:avLst/>
            </a:prstGeom>
            <a:solidFill>
              <a:schemeClr val="bg2"/>
            </a:solidFill>
            <a:ln>
              <a:noFill/>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defRPr/>
              </a:pPr>
              <a:endParaRPr lang="ru-RU" altLang="ru-RU" sz="2400">
                <a:latin typeface="Times New Roman" panose="02020603050405020304" pitchFamily="18" charset="0"/>
              </a:endParaRPr>
            </a:p>
          </p:txBody>
        </p:sp>
        <p:grpSp>
          <p:nvGrpSpPr>
            <p:cNvPr id="7" name="Group 5">
              <a:extLst>
                <a:ext uri="{FF2B5EF4-FFF2-40B4-BE49-F238E27FC236}">
                  <a16:creationId xmlns:a16="http://schemas.microsoft.com/office/drawing/2014/main" id="{0A88FECD-4983-4EB8-A132-5BAA2499A33A}"/>
                </a:ext>
              </a:extLst>
            </p:cNvPr>
            <p:cNvGrpSpPr>
              <a:grpSpLocks/>
            </p:cNvGrpSpPr>
            <p:nvPr/>
          </p:nvGrpSpPr>
          <p:grpSpPr bwMode="auto">
            <a:xfrm>
              <a:off x="0" y="672"/>
              <a:ext cx="1806" cy="1989"/>
              <a:chOff x="0" y="672"/>
              <a:chExt cx="1806" cy="1989"/>
            </a:xfrm>
          </p:grpSpPr>
          <p:sp>
            <p:nvSpPr>
              <p:cNvPr id="8" name="Rectangle 6">
                <a:extLst>
                  <a:ext uri="{FF2B5EF4-FFF2-40B4-BE49-F238E27FC236}">
                    <a16:creationId xmlns:a16="http://schemas.microsoft.com/office/drawing/2014/main" id="{311C6188-90AF-403F-97EE-89AC3B24E846}"/>
                  </a:ext>
                </a:extLst>
              </p:cNvPr>
              <p:cNvSpPr>
                <a:spLocks noChangeArrowheads="1"/>
              </p:cNvSpPr>
              <p:nvPr userDrawn="1"/>
            </p:nvSpPr>
            <p:spPr bwMode="auto">
              <a:xfrm>
                <a:off x="361" y="2257"/>
                <a:ext cx="363" cy="404"/>
              </a:xfrm>
              <a:prstGeom prst="rect">
                <a:avLst/>
              </a:prstGeom>
              <a:solidFill>
                <a:schemeClr val="accent2"/>
              </a:solidFill>
              <a:ln>
                <a:noFill/>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defRPr/>
                </a:pPr>
                <a:endParaRPr lang="ru-RU" altLang="ru-RU" sz="2400">
                  <a:latin typeface="Times New Roman" panose="02020603050405020304" pitchFamily="18" charset="0"/>
                </a:endParaRPr>
              </a:p>
            </p:txBody>
          </p:sp>
          <p:sp>
            <p:nvSpPr>
              <p:cNvPr id="9" name="Rectangle 7">
                <a:extLst>
                  <a:ext uri="{FF2B5EF4-FFF2-40B4-BE49-F238E27FC236}">
                    <a16:creationId xmlns:a16="http://schemas.microsoft.com/office/drawing/2014/main" id="{D5F4F94E-BF64-4FDC-96C7-C69585E63EF6}"/>
                  </a:ext>
                </a:extLst>
              </p:cNvPr>
              <p:cNvSpPr>
                <a:spLocks noChangeArrowheads="1"/>
              </p:cNvSpPr>
              <p:nvPr userDrawn="1"/>
            </p:nvSpPr>
            <p:spPr bwMode="auto">
              <a:xfrm>
                <a:off x="1081" y="1065"/>
                <a:ext cx="362" cy="405"/>
              </a:xfrm>
              <a:prstGeom prst="rect">
                <a:avLst/>
              </a:prstGeom>
              <a:solidFill>
                <a:schemeClr val="folHlink"/>
              </a:solidFill>
              <a:ln>
                <a:noFill/>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defRPr/>
                </a:pPr>
                <a:endParaRPr lang="ru-RU" altLang="ru-RU" sz="2400">
                  <a:latin typeface="Times New Roman" panose="02020603050405020304" pitchFamily="18" charset="0"/>
                </a:endParaRPr>
              </a:p>
            </p:txBody>
          </p:sp>
          <p:sp>
            <p:nvSpPr>
              <p:cNvPr id="10" name="Rectangle 8">
                <a:extLst>
                  <a:ext uri="{FF2B5EF4-FFF2-40B4-BE49-F238E27FC236}">
                    <a16:creationId xmlns:a16="http://schemas.microsoft.com/office/drawing/2014/main" id="{3B88B8C2-09A6-4983-9B87-AA3BC7A6A898}"/>
                  </a:ext>
                </a:extLst>
              </p:cNvPr>
              <p:cNvSpPr>
                <a:spLocks noChangeArrowheads="1"/>
              </p:cNvSpPr>
              <p:nvPr userDrawn="1"/>
            </p:nvSpPr>
            <p:spPr bwMode="auto">
              <a:xfrm>
                <a:off x="1437" y="672"/>
                <a:ext cx="369" cy="400"/>
              </a:xfrm>
              <a:prstGeom prst="rect">
                <a:avLst/>
              </a:prstGeom>
              <a:solidFill>
                <a:schemeClr val="folHlink"/>
              </a:solidFill>
              <a:ln>
                <a:noFill/>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defRPr/>
                </a:pPr>
                <a:endParaRPr lang="ru-RU" altLang="ru-RU" sz="2400">
                  <a:latin typeface="Times New Roman" panose="02020603050405020304" pitchFamily="18" charset="0"/>
                </a:endParaRPr>
              </a:p>
            </p:txBody>
          </p:sp>
          <p:sp>
            <p:nvSpPr>
              <p:cNvPr id="11" name="Rectangle 9">
                <a:extLst>
                  <a:ext uri="{FF2B5EF4-FFF2-40B4-BE49-F238E27FC236}">
                    <a16:creationId xmlns:a16="http://schemas.microsoft.com/office/drawing/2014/main" id="{6C35EAD2-9579-4BE0-A9CF-311A4E4A3BCC}"/>
                  </a:ext>
                </a:extLst>
              </p:cNvPr>
              <p:cNvSpPr>
                <a:spLocks noChangeArrowheads="1"/>
              </p:cNvSpPr>
              <p:nvPr userDrawn="1"/>
            </p:nvSpPr>
            <p:spPr bwMode="auto">
              <a:xfrm>
                <a:off x="719" y="2257"/>
                <a:ext cx="368" cy="404"/>
              </a:xfrm>
              <a:prstGeom prst="rect">
                <a:avLst/>
              </a:prstGeom>
              <a:solidFill>
                <a:schemeClr val="bg2"/>
              </a:solidFill>
              <a:ln>
                <a:noFill/>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defRPr/>
                </a:pPr>
                <a:endParaRPr lang="ru-RU" altLang="ru-RU" sz="2400">
                  <a:latin typeface="Times New Roman" panose="02020603050405020304" pitchFamily="18" charset="0"/>
                </a:endParaRPr>
              </a:p>
            </p:txBody>
          </p:sp>
          <p:sp>
            <p:nvSpPr>
              <p:cNvPr id="12" name="Rectangle 10">
                <a:extLst>
                  <a:ext uri="{FF2B5EF4-FFF2-40B4-BE49-F238E27FC236}">
                    <a16:creationId xmlns:a16="http://schemas.microsoft.com/office/drawing/2014/main" id="{DBD8F941-B13B-4244-9D6E-0141D7790CF6}"/>
                  </a:ext>
                </a:extLst>
              </p:cNvPr>
              <p:cNvSpPr>
                <a:spLocks noChangeArrowheads="1"/>
              </p:cNvSpPr>
              <p:nvPr userDrawn="1"/>
            </p:nvSpPr>
            <p:spPr bwMode="auto">
              <a:xfrm>
                <a:off x="1437" y="1065"/>
                <a:ext cx="369" cy="405"/>
              </a:xfrm>
              <a:prstGeom prst="rect">
                <a:avLst/>
              </a:prstGeom>
              <a:solidFill>
                <a:schemeClr val="accent2"/>
              </a:solidFill>
              <a:ln>
                <a:noFill/>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defRPr/>
                </a:pPr>
                <a:endParaRPr lang="ru-RU" altLang="ru-RU" sz="2400">
                  <a:latin typeface="Times New Roman" panose="02020603050405020304" pitchFamily="18" charset="0"/>
                </a:endParaRPr>
              </a:p>
            </p:txBody>
          </p:sp>
          <p:sp>
            <p:nvSpPr>
              <p:cNvPr id="13" name="Rectangle 11">
                <a:extLst>
                  <a:ext uri="{FF2B5EF4-FFF2-40B4-BE49-F238E27FC236}">
                    <a16:creationId xmlns:a16="http://schemas.microsoft.com/office/drawing/2014/main" id="{1C9238FD-0BEE-4989-9C4B-1B28CA427FCF}"/>
                  </a:ext>
                </a:extLst>
              </p:cNvPr>
              <p:cNvSpPr>
                <a:spLocks noChangeArrowheads="1"/>
              </p:cNvSpPr>
              <p:nvPr userDrawn="1"/>
            </p:nvSpPr>
            <p:spPr bwMode="auto">
              <a:xfrm>
                <a:off x="719" y="1464"/>
                <a:ext cx="368" cy="399"/>
              </a:xfrm>
              <a:prstGeom prst="rect">
                <a:avLst/>
              </a:prstGeom>
              <a:solidFill>
                <a:schemeClr val="folHlink"/>
              </a:solidFill>
              <a:ln>
                <a:noFill/>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defRPr/>
                </a:pPr>
                <a:endParaRPr lang="ru-RU" altLang="ru-RU" sz="2400">
                  <a:latin typeface="Times New Roman" panose="02020603050405020304" pitchFamily="18" charset="0"/>
                </a:endParaRPr>
              </a:p>
            </p:txBody>
          </p:sp>
          <p:sp>
            <p:nvSpPr>
              <p:cNvPr id="14" name="Rectangle 12">
                <a:extLst>
                  <a:ext uri="{FF2B5EF4-FFF2-40B4-BE49-F238E27FC236}">
                    <a16:creationId xmlns:a16="http://schemas.microsoft.com/office/drawing/2014/main" id="{1615B9D9-5F5F-47FA-AC54-65439E3B4EB1}"/>
                  </a:ext>
                </a:extLst>
              </p:cNvPr>
              <p:cNvSpPr>
                <a:spLocks noChangeArrowheads="1"/>
              </p:cNvSpPr>
              <p:nvPr userDrawn="1"/>
            </p:nvSpPr>
            <p:spPr bwMode="auto">
              <a:xfrm>
                <a:off x="0" y="1464"/>
                <a:ext cx="367" cy="399"/>
              </a:xfrm>
              <a:prstGeom prst="rect">
                <a:avLst/>
              </a:prstGeom>
              <a:solidFill>
                <a:schemeClr val="bg2"/>
              </a:solidFill>
              <a:ln>
                <a:noFill/>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defRPr/>
                </a:pPr>
                <a:endParaRPr lang="ru-RU" altLang="ru-RU" sz="2400">
                  <a:latin typeface="Times New Roman" panose="02020603050405020304" pitchFamily="18" charset="0"/>
                </a:endParaRPr>
              </a:p>
            </p:txBody>
          </p:sp>
          <p:sp>
            <p:nvSpPr>
              <p:cNvPr id="15" name="Rectangle 13">
                <a:extLst>
                  <a:ext uri="{FF2B5EF4-FFF2-40B4-BE49-F238E27FC236}">
                    <a16:creationId xmlns:a16="http://schemas.microsoft.com/office/drawing/2014/main" id="{CF00D4F1-D198-40FB-8583-0852A05DEA16}"/>
                  </a:ext>
                </a:extLst>
              </p:cNvPr>
              <p:cNvSpPr>
                <a:spLocks noChangeArrowheads="1"/>
              </p:cNvSpPr>
              <p:nvPr userDrawn="1"/>
            </p:nvSpPr>
            <p:spPr bwMode="auto">
              <a:xfrm>
                <a:off x="1081" y="1464"/>
                <a:ext cx="362" cy="399"/>
              </a:xfrm>
              <a:prstGeom prst="rect">
                <a:avLst/>
              </a:prstGeom>
              <a:solidFill>
                <a:schemeClr val="accent2"/>
              </a:solidFill>
              <a:ln>
                <a:noFill/>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defRPr/>
                </a:pPr>
                <a:endParaRPr lang="ru-RU" altLang="ru-RU" sz="2400">
                  <a:latin typeface="Times New Roman" panose="02020603050405020304" pitchFamily="18" charset="0"/>
                </a:endParaRPr>
              </a:p>
            </p:txBody>
          </p:sp>
          <p:sp>
            <p:nvSpPr>
              <p:cNvPr id="16" name="Rectangle 14">
                <a:extLst>
                  <a:ext uri="{FF2B5EF4-FFF2-40B4-BE49-F238E27FC236}">
                    <a16:creationId xmlns:a16="http://schemas.microsoft.com/office/drawing/2014/main" id="{0F6933F0-26DA-463B-9FBF-109D8405BB48}"/>
                  </a:ext>
                </a:extLst>
              </p:cNvPr>
              <p:cNvSpPr>
                <a:spLocks noChangeArrowheads="1"/>
              </p:cNvSpPr>
              <p:nvPr userDrawn="1"/>
            </p:nvSpPr>
            <p:spPr bwMode="auto">
              <a:xfrm>
                <a:off x="361" y="1857"/>
                <a:ext cx="363" cy="406"/>
              </a:xfrm>
              <a:prstGeom prst="rect">
                <a:avLst/>
              </a:prstGeom>
              <a:solidFill>
                <a:schemeClr val="folHlink"/>
              </a:solidFill>
              <a:ln>
                <a:noFill/>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defRPr/>
                </a:pPr>
                <a:endParaRPr lang="ru-RU" altLang="ru-RU" sz="2400">
                  <a:latin typeface="Times New Roman" panose="02020603050405020304" pitchFamily="18" charset="0"/>
                </a:endParaRPr>
              </a:p>
            </p:txBody>
          </p:sp>
          <p:sp>
            <p:nvSpPr>
              <p:cNvPr id="17" name="Rectangle 15">
                <a:extLst>
                  <a:ext uri="{FF2B5EF4-FFF2-40B4-BE49-F238E27FC236}">
                    <a16:creationId xmlns:a16="http://schemas.microsoft.com/office/drawing/2014/main" id="{50D2697F-C5CC-4FA1-AE8F-6DC0B5500A2F}"/>
                  </a:ext>
                </a:extLst>
              </p:cNvPr>
              <p:cNvSpPr>
                <a:spLocks noChangeArrowheads="1"/>
              </p:cNvSpPr>
              <p:nvPr userDrawn="1"/>
            </p:nvSpPr>
            <p:spPr bwMode="auto">
              <a:xfrm>
                <a:off x="719" y="1857"/>
                <a:ext cx="368" cy="406"/>
              </a:xfrm>
              <a:prstGeom prst="rect">
                <a:avLst/>
              </a:prstGeom>
              <a:solidFill>
                <a:schemeClr val="accent2"/>
              </a:solidFill>
              <a:ln>
                <a:noFill/>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defRPr/>
                </a:pPr>
                <a:endParaRPr lang="ru-RU" altLang="ru-RU" sz="2400">
                  <a:latin typeface="Times New Roman" panose="02020603050405020304" pitchFamily="18" charset="0"/>
                </a:endParaRPr>
              </a:p>
            </p:txBody>
          </p:sp>
        </p:grpSp>
      </p:grpSp>
      <p:sp>
        <p:nvSpPr>
          <p:cNvPr id="6760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ru-RU" altLang="ru-RU" noProof="0"/>
              <a:t>Образец заголовка</a:t>
            </a:r>
          </a:p>
        </p:txBody>
      </p:sp>
      <p:sp>
        <p:nvSpPr>
          <p:cNvPr id="67604" name="Rectangle 20"/>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ru-RU" altLang="ru-RU" noProof="0"/>
              <a:t>Образец подзаголовка</a:t>
            </a:r>
          </a:p>
        </p:txBody>
      </p:sp>
      <p:sp>
        <p:nvSpPr>
          <p:cNvPr id="18" name="Rectangle 16">
            <a:extLst>
              <a:ext uri="{FF2B5EF4-FFF2-40B4-BE49-F238E27FC236}">
                <a16:creationId xmlns:a16="http://schemas.microsoft.com/office/drawing/2014/main" id="{3278BE8E-2D4C-4088-A13A-7DAC63A1951B}"/>
              </a:ext>
            </a:extLst>
          </p:cNvPr>
          <p:cNvSpPr>
            <a:spLocks noGrp="1" noChangeArrowheads="1"/>
          </p:cNvSpPr>
          <p:nvPr>
            <p:ph type="dt" sz="half" idx="10"/>
          </p:nvPr>
        </p:nvSpPr>
        <p:spPr>
          <a:xfrm>
            <a:off x="457200" y="6248400"/>
            <a:ext cx="2133600" cy="457200"/>
          </a:xfrm>
        </p:spPr>
        <p:txBody>
          <a:bodyPr/>
          <a:lstStyle>
            <a:lvl1pPr>
              <a:defRPr/>
            </a:lvl1pPr>
          </a:lstStyle>
          <a:p>
            <a:pPr>
              <a:defRPr/>
            </a:pPr>
            <a:endParaRPr lang="ru-RU" altLang="ru-RU"/>
          </a:p>
        </p:txBody>
      </p:sp>
      <p:sp>
        <p:nvSpPr>
          <p:cNvPr id="19" name="Rectangle 17">
            <a:extLst>
              <a:ext uri="{FF2B5EF4-FFF2-40B4-BE49-F238E27FC236}">
                <a16:creationId xmlns:a16="http://schemas.microsoft.com/office/drawing/2014/main" id="{403F0EB2-E291-40B2-8B9B-B34270BDADFB}"/>
              </a:ext>
            </a:extLst>
          </p:cNvPr>
          <p:cNvSpPr>
            <a:spLocks noGrp="1" noChangeArrowheads="1"/>
          </p:cNvSpPr>
          <p:nvPr>
            <p:ph type="ftr" sz="quarter" idx="11"/>
          </p:nvPr>
        </p:nvSpPr>
        <p:spPr/>
        <p:txBody>
          <a:bodyPr/>
          <a:lstStyle>
            <a:lvl1pPr>
              <a:defRPr/>
            </a:lvl1pPr>
          </a:lstStyle>
          <a:p>
            <a:pPr>
              <a:defRPr/>
            </a:pPr>
            <a:endParaRPr lang="ru-RU" altLang="ru-RU"/>
          </a:p>
        </p:txBody>
      </p:sp>
      <p:sp>
        <p:nvSpPr>
          <p:cNvPr id="20" name="Rectangle 18">
            <a:extLst>
              <a:ext uri="{FF2B5EF4-FFF2-40B4-BE49-F238E27FC236}">
                <a16:creationId xmlns:a16="http://schemas.microsoft.com/office/drawing/2014/main" id="{2433D1AB-4EE4-47DC-947F-121280752BD4}"/>
              </a:ext>
            </a:extLst>
          </p:cNvPr>
          <p:cNvSpPr>
            <a:spLocks noGrp="1" noChangeArrowheads="1"/>
          </p:cNvSpPr>
          <p:nvPr>
            <p:ph type="sldNum" sz="quarter" idx="12"/>
          </p:nvPr>
        </p:nvSpPr>
        <p:spPr/>
        <p:txBody>
          <a:bodyPr/>
          <a:lstStyle>
            <a:lvl1pPr>
              <a:defRPr smtClean="0"/>
            </a:lvl1pPr>
          </a:lstStyle>
          <a:p>
            <a:pPr>
              <a:defRPr/>
            </a:pPr>
            <a:fld id="{C4D10553-0D0A-4928-B1FF-AE2B3B19FB77}" type="slidenum">
              <a:rPr lang="ru-RU" altLang="ru-RU"/>
              <a:pPr>
                <a:defRPr/>
              </a:pPr>
              <a:t>‹#›</a:t>
            </a:fld>
            <a:endParaRPr lang="ru-RU" altLang="ru-RU"/>
          </a:p>
        </p:txBody>
      </p:sp>
    </p:spTree>
    <p:extLst>
      <p:ext uri="{BB962C8B-B14F-4D97-AF65-F5344CB8AC3E}">
        <p14:creationId xmlns:p14="http://schemas.microsoft.com/office/powerpoint/2010/main" val="23294213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2">
            <a:extLst>
              <a:ext uri="{FF2B5EF4-FFF2-40B4-BE49-F238E27FC236}">
                <a16:creationId xmlns:a16="http://schemas.microsoft.com/office/drawing/2014/main" id="{1BD04387-F86A-4FDB-A387-19E76F38E015}"/>
              </a:ext>
            </a:extLst>
          </p:cNvPr>
          <p:cNvSpPr>
            <a:spLocks noGrp="1" noChangeArrowheads="1"/>
          </p:cNvSpPr>
          <p:nvPr>
            <p:ph type="ftr" sz="quarter" idx="10"/>
          </p:nvPr>
        </p:nvSpPr>
        <p:spPr>
          <a:ln/>
        </p:spPr>
        <p:txBody>
          <a:bodyPr/>
          <a:lstStyle>
            <a:lvl1pPr>
              <a:defRPr/>
            </a:lvl1pPr>
          </a:lstStyle>
          <a:p>
            <a:pPr>
              <a:defRPr/>
            </a:pPr>
            <a:endParaRPr lang="ru-RU" altLang="ru-RU"/>
          </a:p>
        </p:txBody>
      </p:sp>
      <p:sp>
        <p:nvSpPr>
          <p:cNvPr id="5" name="Rectangle 3">
            <a:extLst>
              <a:ext uri="{FF2B5EF4-FFF2-40B4-BE49-F238E27FC236}">
                <a16:creationId xmlns:a16="http://schemas.microsoft.com/office/drawing/2014/main" id="{7585EB92-8F71-47DC-8A1C-045AA01C3F1F}"/>
              </a:ext>
            </a:extLst>
          </p:cNvPr>
          <p:cNvSpPr>
            <a:spLocks noGrp="1" noChangeArrowheads="1"/>
          </p:cNvSpPr>
          <p:nvPr>
            <p:ph type="sldNum" sz="quarter" idx="11"/>
          </p:nvPr>
        </p:nvSpPr>
        <p:spPr>
          <a:ln/>
        </p:spPr>
        <p:txBody>
          <a:bodyPr/>
          <a:lstStyle>
            <a:lvl1pPr>
              <a:defRPr/>
            </a:lvl1pPr>
          </a:lstStyle>
          <a:p>
            <a:pPr>
              <a:defRPr/>
            </a:pPr>
            <a:fld id="{326F0EB8-497F-4CBD-8BE4-7E6B96861217}" type="slidenum">
              <a:rPr lang="ru-RU" altLang="ru-RU"/>
              <a:pPr>
                <a:defRPr/>
              </a:pPr>
              <a:t>‹#›</a:t>
            </a:fld>
            <a:endParaRPr lang="ru-RU" altLang="ru-RU"/>
          </a:p>
        </p:txBody>
      </p:sp>
      <p:sp>
        <p:nvSpPr>
          <p:cNvPr id="6" name="Rectangle 16">
            <a:extLst>
              <a:ext uri="{FF2B5EF4-FFF2-40B4-BE49-F238E27FC236}">
                <a16:creationId xmlns:a16="http://schemas.microsoft.com/office/drawing/2014/main" id="{D1889845-D611-4281-85ED-A77C5D756D0F}"/>
              </a:ext>
            </a:extLst>
          </p:cNvPr>
          <p:cNvSpPr>
            <a:spLocks noGrp="1" noChangeArrowheads="1"/>
          </p:cNvSpPr>
          <p:nvPr>
            <p:ph type="dt" sz="half" idx="12"/>
          </p:nvPr>
        </p:nvSpPr>
        <p:spPr>
          <a:ln/>
        </p:spPr>
        <p:txBody>
          <a:bodyPr/>
          <a:lstStyle>
            <a:lvl1pPr>
              <a:defRPr/>
            </a:lvl1pPr>
          </a:lstStyle>
          <a:p>
            <a:pPr>
              <a:defRPr/>
            </a:pPr>
            <a:endParaRPr lang="ru-RU" altLang="ru-RU"/>
          </a:p>
        </p:txBody>
      </p:sp>
    </p:spTree>
    <p:extLst>
      <p:ext uri="{BB962C8B-B14F-4D97-AF65-F5344CB8AC3E}">
        <p14:creationId xmlns:p14="http://schemas.microsoft.com/office/powerpoint/2010/main" val="1312392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8"/>
            <a:ext cx="78867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a:t>Образец текста</a:t>
            </a:r>
          </a:p>
        </p:txBody>
      </p:sp>
      <p:sp>
        <p:nvSpPr>
          <p:cNvPr id="4" name="Rectangle 2">
            <a:extLst>
              <a:ext uri="{FF2B5EF4-FFF2-40B4-BE49-F238E27FC236}">
                <a16:creationId xmlns:a16="http://schemas.microsoft.com/office/drawing/2014/main" id="{436A254C-BD23-47D9-B80A-836540F685B8}"/>
              </a:ext>
            </a:extLst>
          </p:cNvPr>
          <p:cNvSpPr>
            <a:spLocks noGrp="1" noChangeArrowheads="1"/>
          </p:cNvSpPr>
          <p:nvPr>
            <p:ph type="ftr" sz="quarter" idx="10"/>
          </p:nvPr>
        </p:nvSpPr>
        <p:spPr>
          <a:ln/>
        </p:spPr>
        <p:txBody>
          <a:bodyPr/>
          <a:lstStyle>
            <a:lvl1pPr>
              <a:defRPr/>
            </a:lvl1pPr>
          </a:lstStyle>
          <a:p>
            <a:pPr>
              <a:defRPr/>
            </a:pPr>
            <a:endParaRPr lang="ru-RU" altLang="ru-RU"/>
          </a:p>
        </p:txBody>
      </p:sp>
      <p:sp>
        <p:nvSpPr>
          <p:cNvPr id="5" name="Rectangle 3">
            <a:extLst>
              <a:ext uri="{FF2B5EF4-FFF2-40B4-BE49-F238E27FC236}">
                <a16:creationId xmlns:a16="http://schemas.microsoft.com/office/drawing/2014/main" id="{C9CEB090-CED6-4218-A7D9-9A86FDB9539B}"/>
              </a:ext>
            </a:extLst>
          </p:cNvPr>
          <p:cNvSpPr>
            <a:spLocks noGrp="1" noChangeArrowheads="1"/>
          </p:cNvSpPr>
          <p:nvPr>
            <p:ph type="sldNum" sz="quarter" idx="11"/>
          </p:nvPr>
        </p:nvSpPr>
        <p:spPr>
          <a:ln/>
        </p:spPr>
        <p:txBody>
          <a:bodyPr/>
          <a:lstStyle>
            <a:lvl1pPr>
              <a:defRPr/>
            </a:lvl1pPr>
          </a:lstStyle>
          <a:p>
            <a:pPr>
              <a:defRPr/>
            </a:pPr>
            <a:fld id="{2B845EFC-2594-4EC5-B7A9-76D36F708951}" type="slidenum">
              <a:rPr lang="ru-RU" altLang="ru-RU"/>
              <a:pPr>
                <a:defRPr/>
              </a:pPr>
              <a:t>‹#›</a:t>
            </a:fld>
            <a:endParaRPr lang="ru-RU" altLang="ru-RU"/>
          </a:p>
        </p:txBody>
      </p:sp>
      <p:sp>
        <p:nvSpPr>
          <p:cNvPr id="6" name="Rectangle 16">
            <a:extLst>
              <a:ext uri="{FF2B5EF4-FFF2-40B4-BE49-F238E27FC236}">
                <a16:creationId xmlns:a16="http://schemas.microsoft.com/office/drawing/2014/main" id="{458DDD62-094D-4D76-91B9-7923A7BAE92E}"/>
              </a:ext>
            </a:extLst>
          </p:cNvPr>
          <p:cNvSpPr>
            <a:spLocks noGrp="1" noChangeArrowheads="1"/>
          </p:cNvSpPr>
          <p:nvPr>
            <p:ph type="dt" sz="half" idx="12"/>
          </p:nvPr>
        </p:nvSpPr>
        <p:spPr>
          <a:ln/>
        </p:spPr>
        <p:txBody>
          <a:bodyPr/>
          <a:lstStyle>
            <a:lvl1pPr>
              <a:defRPr/>
            </a:lvl1pPr>
          </a:lstStyle>
          <a:p>
            <a:pPr>
              <a:defRPr/>
            </a:pPr>
            <a:endParaRPr lang="ru-RU" altLang="ru-RU"/>
          </a:p>
        </p:txBody>
      </p:sp>
    </p:spTree>
    <p:extLst>
      <p:ext uri="{BB962C8B-B14F-4D97-AF65-F5344CB8AC3E}">
        <p14:creationId xmlns:p14="http://schemas.microsoft.com/office/powerpoint/2010/main" val="42186036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981200"/>
            <a:ext cx="4038600" cy="3886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981200"/>
            <a:ext cx="4038600" cy="3886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2">
            <a:extLst>
              <a:ext uri="{FF2B5EF4-FFF2-40B4-BE49-F238E27FC236}">
                <a16:creationId xmlns:a16="http://schemas.microsoft.com/office/drawing/2014/main" id="{145E4771-7C62-4C8E-900D-8722E944A2CF}"/>
              </a:ext>
            </a:extLst>
          </p:cNvPr>
          <p:cNvSpPr>
            <a:spLocks noGrp="1" noChangeArrowheads="1"/>
          </p:cNvSpPr>
          <p:nvPr>
            <p:ph type="ftr" sz="quarter" idx="10"/>
          </p:nvPr>
        </p:nvSpPr>
        <p:spPr>
          <a:ln/>
        </p:spPr>
        <p:txBody>
          <a:bodyPr/>
          <a:lstStyle>
            <a:lvl1pPr>
              <a:defRPr/>
            </a:lvl1pPr>
          </a:lstStyle>
          <a:p>
            <a:pPr>
              <a:defRPr/>
            </a:pPr>
            <a:endParaRPr lang="ru-RU" altLang="ru-RU"/>
          </a:p>
        </p:txBody>
      </p:sp>
      <p:sp>
        <p:nvSpPr>
          <p:cNvPr id="6" name="Rectangle 3">
            <a:extLst>
              <a:ext uri="{FF2B5EF4-FFF2-40B4-BE49-F238E27FC236}">
                <a16:creationId xmlns:a16="http://schemas.microsoft.com/office/drawing/2014/main" id="{E53B83CC-C7E1-47C0-9FB9-9EC6B9F6532C}"/>
              </a:ext>
            </a:extLst>
          </p:cNvPr>
          <p:cNvSpPr>
            <a:spLocks noGrp="1" noChangeArrowheads="1"/>
          </p:cNvSpPr>
          <p:nvPr>
            <p:ph type="sldNum" sz="quarter" idx="11"/>
          </p:nvPr>
        </p:nvSpPr>
        <p:spPr>
          <a:ln/>
        </p:spPr>
        <p:txBody>
          <a:bodyPr/>
          <a:lstStyle>
            <a:lvl1pPr>
              <a:defRPr/>
            </a:lvl1pPr>
          </a:lstStyle>
          <a:p>
            <a:pPr>
              <a:defRPr/>
            </a:pPr>
            <a:fld id="{154750D6-11C9-4651-8A3F-7B43FA65B355}" type="slidenum">
              <a:rPr lang="ru-RU" altLang="ru-RU"/>
              <a:pPr>
                <a:defRPr/>
              </a:pPr>
              <a:t>‹#›</a:t>
            </a:fld>
            <a:endParaRPr lang="ru-RU" altLang="ru-RU"/>
          </a:p>
        </p:txBody>
      </p:sp>
      <p:sp>
        <p:nvSpPr>
          <p:cNvPr id="7" name="Rectangle 16">
            <a:extLst>
              <a:ext uri="{FF2B5EF4-FFF2-40B4-BE49-F238E27FC236}">
                <a16:creationId xmlns:a16="http://schemas.microsoft.com/office/drawing/2014/main" id="{5B1C67E1-8D18-4CC9-86F6-3A30E82042CB}"/>
              </a:ext>
            </a:extLst>
          </p:cNvPr>
          <p:cNvSpPr>
            <a:spLocks noGrp="1" noChangeArrowheads="1"/>
          </p:cNvSpPr>
          <p:nvPr>
            <p:ph type="dt" sz="half" idx="12"/>
          </p:nvPr>
        </p:nvSpPr>
        <p:spPr>
          <a:ln/>
        </p:spPr>
        <p:txBody>
          <a:bodyPr/>
          <a:lstStyle>
            <a:lvl1pPr>
              <a:defRPr/>
            </a:lvl1pPr>
          </a:lstStyle>
          <a:p>
            <a:pPr>
              <a:defRPr/>
            </a:pPr>
            <a:endParaRPr lang="ru-RU" altLang="ru-RU"/>
          </a:p>
        </p:txBody>
      </p:sp>
    </p:spTree>
    <p:extLst>
      <p:ext uri="{BB962C8B-B14F-4D97-AF65-F5344CB8AC3E}">
        <p14:creationId xmlns:p14="http://schemas.microsoft.com/office/powerpoint/2010/main" val="8943736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365125"/>
            <a:ext cx="7886700" cy="1325563"/>
          </a:xfrm>
        </p:spPr>
        <p:txBody>
          <a:bodyPr/>
          <a:lstStyle/>
          <a:p>
            <a:r>
              <a:rPr lang="ru-RU"/>
              <a:t>Образец заголовка</a:t>
            </a:r>
          </a:p>
        </p:txBody>
      </p:sp>
      <p:sp>
        <p:nvSpPr>
          <p:cNvPr id="3" name="Текст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630238" y="2505075"/>
            <a:ext cx="386873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29150" y="2505075"/>
            <a:ext cx="38877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2">
            <a:extLst>
              <a:ext uri="{FF2B5EF4-FFF2-40B4-BE49-F238E27FC236}">
                <a16:creationId xmlns:a16="http://schemas.microsoft.com/office/drawing/2014/main" id="{AA5D7F7D-C9CA-4291-9A60-22BC4EFD50A8}"/>
              </a:ext>
            </a:extLst>
          </p:cNvPr>
          <p:cNvSpPr>
            <a:spLocks noGrp="1" noChangeArrowheads="1"/>
          </p:cNvSpPr>
          <p:nvPr>
            <p:ph type="ftr" sz="quarter" idx="10"/>
          </p:nvPr>
        </p:nvSpPr>
        <p:spPr>
          <a:ln/>
        </p:spPr>
        <p:txBody>
          <a:bodyPr/>
          <a:lstStyle>
            <a:lvl1pPr>
              <a:defRPr/>
            </a:lvl1pPr>
          </a:lstStyle>
          <a:p>
            <a:pPr>
              <a:defRPr/>
            </a:pPr>
            <a:endParaRPr lang="ru-RU" altLang="ru-RU"/>
          </a:p>
        </p:txBody>
      </p:sp>
      <p:sp>
        <p:nvSpPr>
          <p:cNvPr id="8" name="Rectangle 3">
            <a:extLst>
              <a:ext uri="{FF2B5EF4-FFF2-40B4-BE49-F238E27FC236}">
                <a16:creationId xmlns:a16="http://schemas.microsoft.com/office/drawing/2014/main" id="{10457489-5778-4F35-B398-7992AE1F180C}"/>
              </a:ext>
            </a:extLst>
          </p:cNvPr>
          <p:cNvSpPr>
            <a:spLocks noGrp="1" noChangeArrowheads="1"/>
          </p:cNvSpPr>
          <p:nvPr>
            <p:ph type="sldNum" sz="quarter" idx="11"/>
          </p:nvPr>
        </p:nvSpPr>
        <p:spPr>
          <a:ln/>
        </p:spPr>
        <p:txBody>
          <a:bodyPr/>
          <a:lstStyle>
            <a:lvl1pPr>
              <a:defRPr/>
            </a:lvl1pPr>
          </a:lstStyle>
          <a:p>
            <a:pPr>
              <a:defRPr/>
            </a:pPr>
            <a:fld id="{F9C62ECF-E3AA-4D8C-8AF4-35664495B822}" type="slidenum">
              <a:rPr lang="ru-RU" altLang="ru-RU"/>
              <a:pPr>
                <a:defRPr/>
              </a:pPr>
              <a:t>‹#›</a:t>
            </a:fld>
            <a:endParaRPr lang="ru-RU" altLang="ru-RU"/>
          </a:p>
        </p:txBody>
      </p:sp>
      <p:sp>
        <p:nvSpPr>
          <p:cNvPr id="9" name="Rectangle 16">
            <a:extLst>
              <a:ext uri="{FF2B5EF4-FFF2-40B4-BE49-F238E27FC236}">
                <a16:creationId xmlns:a16="http://schemas.microsoft.com/office/drawing/2014/main" id="{354E8F62-DFF7-4EDE-B734-01417FFAD0D6}"/>
              </a:ext>
            </a:extLst>
          </p:cNvPr>
          <p:cNvSpPr>
            <a:spLocks noGrp="1" noChangeArrowheads="1"/>
          </p:cNvSpPr>
          <p:nvPr>
            <p:ph type="dt" sz="half" idx="12"/>
          </p:nvPr>
        </p:nvSpPr>
        <p:spPr>
          <a:ln/>
        </p:spPr>
        <p:txBody>
          <a:bodyPr/>
          <a:lstStyle>
            <a:lvl1pPr>
              <a:defRPr/>
            </a:lvl1pPr>
          </a:lstStyle>
          <a:p>
            <a:pPr>
              <a:defRPr/>
            </a:pPr>
            <a:endParaRPr lang="ru-RU" altLang="ru-RU"/>
          </a:p>
        </p:txBody>
      </p:sp>
    </p:spTree>
    <p:extLst>
      <p:ext uri="{BB962C8B-B14F-4D97-AF65-F5344CB8AC3E}">
        <p14:creationId xmlns:p14="http://schemas.microsoft.com/office/powerpoint/2010/main" val="5206887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2">
            <a:extLst>
              <a:ext uri="{FF2B5EF4-FFF2-40B4-BE49-F238E27FC236}">
                <a16:creationId xmlns:a16="http://schemas.microsoft.com/office/drawing/2014/main" id="{B5A7788D-6E95-422A-B9ED-58430097665F}"/>
              </a:ext>
            </a:extLst>
          </p:cNvPr>
          <p:cNvSpPr>
            <a:spLocks noGrp="1" noChangeArrowheads="1"/>
          </p:cNvSpPr>
          <p:nvPr>
            <p:ph type="ftr" sz="quarter" idx="10"/>
          </p:nvPr>
        </p:nvSpPr>
        <p:spPr>
          <a:ln/>
        </p:spPr>
        <p:txBody>
          <a:bodyPr/>
          <a:lstStyle>
            <a:lvl1pPr>
              <a:defRPr/>
            </a:lvl1pPr>
          </a:lstStyle>
          <a:p>
            <a:pPr>
              <a:defRPr/>
            </a:pPr>
            <a:endParaRPr lang="ru-RU" altLang="ru-RU"/>
          </a:p>
        </p:txBody>
      </p:sp>
      <p:sp>
        <p:nvSpPr>
          <p:cNvPr id="4" name="Rectangle 3">
            <a:extLst>
              <a:ext uri="{FF2B5EF4-FFF2-40B4-BE49-F238E27FC236}">
                <a16:creationId xmlns:a16="http://schemas.microsoft.com/office/drawing/2014/main" id="{3DB09F9B-F7A0-4653-A261-38C08640CB2E}"/>
              </a:ext>
            </a:extLst>
          </p:cNvPr>
          <p:cNvSpPr>
            <a:spLocks noGrp="1" noChangeArrowheads="1"/>
          </p:cNvSpPr>
          <p:nvPr>
            <p:ph type="sldNum" sz="quarter" idx="11"/>
          </p:nvPr>
        </p:nvSpPr>
        <p:spPr>
          <a:ln/>
        </p:spPr>
        <p:txBody>
          <a:bodyPr/>
          <a:lstStyle>
            <a:lvl1pPr>
              <a:defRPr/>
            </a:lvl1pPr>
          </a:lstStyle>
          <a:p>
            <a:pPr>
              <a:defRPr/>
            </a:pPr>
            <a:fld id="{E156158D-9156-4AF8-AE89-1B105333B0BE}" type="slidenum">
              <a:rPr lang="ru-RU" altLang="ru-RU"/>
              <a:pPr>
                <a:defRPr/>
              </a:pPr>
              <a:t>‹#›</a:t>
            </a:fld>
            <a:endParaRPr lang="ru-RU" altLang="ru-RU"/>
          </a:p>
        </p:txBody>
      </p:sp>
      <p:sp>
        <p:nvSpPr>
          <p:cNvPr id="5" name="Rectangle 16">
            <a:extLst>
              <a:ext uri="{FF2B5EF4-FFF2-40B4-BE49-F238E27FC236}">
                <a16:creationId xmlns:a16="http://schemas.microsoft.com/office/drawing/2014/main" id="{91DC60B7-AD96-4CA3-A480-D299DCE11407}"/>
              </a:ext>
            </a:extLst>
          </p:cNvPr>
          <p:cNvSpPr>
            <a:spLocks noGrp="1" noChangeArrowheads="1"/>
          </p:cNvSpPr>
          <p:nvPr>
            <p:ph type="dt" sz="half" idx="12"/>
          </p:nvPr>
        </p:nvSpPr>
        <p:spPr>
          <a:ln/>
        </p:spPr>
        <p:txBody>
          <a:bodyPr/>
          <a:lstStyle>
            <a:lvl1pPr>
              <a:defRPr/>
            </a:lvl1pPr>
          </a:lstStyle>
          <a:p>
            <a:pPr>
              <a:defRPr/>
            </a:pPr>
            <a:endParaRPr lang="ru-RU" altLang="ru-RU"/>
          </a:p>
        </p:txBody>
      </p:sp>
    </p:spTree>
    <p:extLst>
      <p:ext uri="{BB962C8B-B14F-4D97-AF65-F5344CB8AC3E}">
        <p14:creationId xmlns:p14="http://schemas.microsoft.com/office/powerpoint/2010/main" val="35550866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FC9248E9-1B99-425A-80D7-807ABF89EF13}"/>
              </a:ext>
            </a:extLst>
          </p:cNvPr>
          <p:cNvSpPr>
            <a:spLocks noGrp="1" noChangeArrowheads="1"/>
          </p:cNvSpPr>
          <p:nvPr>
            <p:ph type="ftr" sz="quarter" idx="10"/>
          </p:nvPr>
        </p:nvSpPr>
        <p:spPr>
          <a:ln/>
        </p:spPr>
        <p:txBody>
          <a:bodyPr/>
          <a:lstStyle>
            <a:lvl1pPr>
              <a:defRPr/>
            </a:lvl1pPr>
          </a:lstStyle>
          <a:p>
            <a:pPr>
              <a:defRPr/>
            </a:pPr>
            <a:endParaRPr lang="ru-RU" altLang="ru-RU"/>
          </a:p>
        </p:txBody>
      </p:sp>
      <p:sp>
        <p:nvSpPr>
          <p:cNvPr id="3" name="Rectangle 3">
            <a:extLst>
              <a:ext uri="{FF2B5EF4-FFF2-40B4-BE49-F238E27FC236}">
                <a16:creationId xmlns:a16="http://schemas.microsoft.com/office/drawing/2014/main" id="{5CB838F6-48B6-481F-8E5B-5E863353293A}"/>
              </a:ext>
            </a:extLst>
          </p:cNvPr>
          <p:cNvSpPr>
            <a:spLocks noGrp="1" noChangeArrowheads="1"/>
          </p:cNvSpPr>
          <p:nvPr>
            <p:ph type="sldNum" sz="quarter" idx="11"/>
          </p:nvPr>
        </p:nvSpPr>
        <p:spPr>
          <a:ln/>
        </p:spPr>
        <p:txBody>
          <a:bodyPr/>
          <a:lstStyle>
            <a:lvl1pPr>
              <a:defRPr/>
            </a:lvl1pPr>
          </a:lstStyle>
          <a:p>
            <a:pPr>
              <a:defRPr/>
            </a:pPr>
            <a:fld id="{ED755940-63BE-44C4-8DCB-F56822E6BDFF}" type="slidenum">
              <a:rPr lang="ru-RU" altLang="ru-RU"/>
              <a:pPr>
                <a:defRPr/>
              </a:pPr>
              <a:t>‹#›</a:t>
            </a:fld>
            <a:endParaRPr lang="ru-RU" altLang="ru-RU"/>
          </a:p>
        </p:txBody>
      </p:sp>
      <p:sp>
        <p:nvSpPr>
          <p:cNvPr id="4" name="Rectangle 16">
            <a:extLst>
              <a:ext uri="{FF2B5EF4-FFF2-40B4-BE49-F238E27FC236}">
                <a16:creationId xmlns:a16="http://schemas.microsoft.com/office/drawing/2014/main" id="{9B4FF199-61B6-426D-91C6-8B3443A6CC8B}"/>
              </a:ext>
            </a:extLst>
          </p:cNvPr>
          <p:cNvSpPr>
            <a:spLocks noGrp="1" noChangeArrowheads="1"/>
          </p:cNvSpPr>
          <p:nvPr>
            <p:ph type="dt" sz="half" idx="12"/>
          </p:nvPr>
        </p:nvSpPr>
        <p:spPr>
          <a:ln/>
        </p:spPr>
        <p:txBody>
          <a:bodyPr/>
          <a:lstStyle>
            <a:lvl1pPr>
              <a:defRPr/>
            </a:lvl1pPr>
          </a:lstStyle>
          <a:p>
            <a:pPr>
              <a:defRPr/>
            </a:pPr>
            <a:endParaRPr lang="ru-RU" altLang="ru-RU"/>
          </a:p>
        </p:txBody>
      </p:sp>
    </p:spTree>
    <p:extLst>
      <p:ext uri="{BB962C8B-B14F-4D97-AF65-F5344CB8AC3E}">
        <p14:creationId xmlns:p14="http://schemas.microsoft.com/office/powerpoint/2010/main" val="40855533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Rectangle 2">
            <a:extLst>
              <a:ext uri="{FF2B5EF4-FFF2-40B4-BE49-F238E27FC236}">
                <a16:creationId xmlns:a16="http://schemas.microsoft.com/office/drawing/2014/main" id="{D0860263-E174-44BF-994E-361162817472}"/>
              </a:ext>
            </a:extLst>
          </p:cNvPr>
          <p:cNvSpPr>
            <a:spLocks noGrp="1" noChangeArrowheads="1"/>
          </p:cNvSpPr>
          <p:nvPr>
            <p:ph type="ftr" sz="quarter" idx="10"/>
          </p:nvPr>
        </p:nvSpPr>
        <p:spPr>
          <a:ln/>
        </p:spPr>
        <p:txBody>
          <a:bodyPr/>
          <a:lstStyle>
            <a:lvl1pPr>
              <a:defRPr/>
            </a:lvl1pPr>
          </a:lstStyle>
          <a:p>
            <a:pPr>
              <a:defRPr/>
            </a:pPr>
            <a:endParaRPr lang="ru-RU" altLang="ru-RU"/>
          </a:p>
        </p:txBody>
      </p:sp>
      <p:sp>
        <p:nvSpPr>
          <p:cNvPr id="6" name="Rectangle 3">
            <a:extLst>
              <a:ext uri="{FF2B5EF4-FFF2-40B4-BE49-F238E27FC236}">
                <a16:creationId xmlns:a16="http://schemas.microsoft.com/office/drawing/2014/main" id="{9EAFCA82-256F-4EED-B09E-8F7291CA3B89}"/>
              </a:ext>
            </a:extLst>
          </p:cNvPr>
          <p:cNvSpPr>
            <a:spLocks noGrp="1" noChangeArrowheads="1"/>
          </p:cNvSpPr>
          <p:nvPr>
            <p:ph type="sldNum" sz="quarter" idx="11"/>
          </p:nvPr>
        </p:nvSpPr>
        <p:spPr>
          <a:ln/>
        </p:spPr>
        <p:txBody>
          <a:bodyPr/>
          <a:lstStyle>
            <a:lvl1pPr>
              <a:defRPr/>
            </a:lvl1pPr>
          </a:lstStyle>
          <a:p>
            <a:pPr>
              <a:defRPr/>
            </a:pPr>
            <a:fld id="{6C99B69E-E234-4240-A139-6E4CFAFCCB56}" type="slidenum">
              <a:rPr lang="ru-RU" altLang="ru-RU"/>
              <a:pPr>
                <a:defRPr/>
              </a:pPr>
              <a:t>‹#›</a:t>
            </a:fld>
            <a:endParaRPr lang="ru-RU" altLang="ru-RU"/>
          </a:p>
        </p:txBody>
      </p:sp>
      <p:sp>
        <p:nvSpPr>
          <p:cNvPr id="7" name="Rectangle 16">
            <a:extLst>
              <a:ext uri="{FF2B5EF4-FFF2-40B4-BE49-F238E27FC236}">
                <a16:creationId xmlns:a16="http://schemas.microsoft.com/office/drawing/2014/main" id="{66185C8D-DE0C-4C3F-92A6-4A7FB56F6CE2}"/>
              </a:ext>
            </a:extLst>
          </p:cNvPr>
          <p:cNvSpPr>
            <a:spLocks noGrp="1" noChangeArrowheads="1"/>
          </p:cNvSpPr>
          <p:nvPr>
            <p:ph type="dt" sz="half" idx="12"/>
          </p:nvPr>
        </p:nvSpPr>
        <p:spPr>
          <a:ln/>
        </p:spPr>
        <p:txBody>
          <a:bodyPr/>
          <a:lstStyle>
            <a:lvl1pPr>
              <a:defRPr/>
            </a:lvl1pPr>
          </a:lstStyle>
          <a:p>
            <a:pPr>
              <a:defRPr/>
            </a:pPr>
            <a:endParaRPr lang="ru-RU" altLang="ru-RU"/>
          </a:p>
        </p:txBody>
      </p:sp>
    </p:spTree>
    <p:extLst>
      <p:ext uri="{BB962C8B-B14F-4D97-AF65-F5344CB8AC3E}">
        <p14:creationId xmlns:p14="http://schemas.microsoft.com/office/powerpoint/2010/main" val="149965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8CA841A6-38A9-4AE5-8EDD-77F38EA7C22C}" type="datetime1">
              <a:rPr lang="ru-RU" smtClean="0"/>
              <a:t>16.11.2020</a:t>
            </a:fld>
            <a:endParaRPr lang="ru-RU"/>
          </a:p>
        </p:txBody>
      </p:sp>
      <p:sp>
        <p:nvSpPr>
          <p:cNvPr id="9" name="Номер слайда 8"/>
          <p:cNvSpPr>
            <a:spLocks noGrp="1"/>
          </p:cNvSpPr>
          <p:nvPr>
            <p:ph type="sldNum" sz="quarter" idx="15"/>
          </p:nvPr>
        </p:nvSpPr>
        <p:spPr/>
        <p:txBody>
          <a:bodyPr rtlCol="0"/>
          <a:lstStyle/>
          <a:p>
            <a:fld id="{D6F87789-79C0-4369-89FF-5E19A7612EE5}"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Rectangle 2">
            <a:extLst>
              <a:ext uri="{FF2B5EF4-FFF2-40B4-BE49-F238E27FC236}">
                <a16:creationId xmlns:a16="http://schemas.microsoft.com/office/drawing/2014/main" id="{D7728D24-11D1-4407-95C0-504797897AC9}"/>
              </a:ext>
            </a:extLst>
          </p:cNvPr>
          <p:cNvSpPr>
            <a:spLocks noGrp="1" noChangeArrowheads="1"/>
          </p:cNvSpPr>
          <p:nvPr>
            <p:ph type="ftr" sz="quarter" idx="10"/>
          </p:nvPr>
        </p:nvSpPr>
        <p:spPr>
          <a:ln/>
        </p:spPr>
        <p:txBody>
          <a:bodyPr/>
          <a:lstStyle>
            <a:lvl1pPr>
              <a:defRPr/>
            </a:lvl1pPr>
          </a:lstStyle>
          <a:p>
            <a:pPr>
              <a:defRPr/>
            </a:pPr>
            <a:endParaRPr lang="ru-RU" altLang="ru-RU"/>
          </a:p>
        </p:txBody>
      </p:sp>
      <p:sp>
        <p:nvSpPr>
          <p:cNvPr id="6" name="Rectangle 3">
            <a:extLst>
              <a:ext uri="{FF2B5EF4-FFF2-40B4-BE49-F238E27FC236}">
                <a16:creationId xmlns:a16="http://schemas.microsoft.com/office/drawing/2014/main" id="{D075DDC3-DDF5-45FC-A195-16420CB24078}"/>
              </a:ext>
            </a:extLst>
          </p:cNvPr>
          <p:cNvSpPr>
            <a:spLocks noGrp="1" noChangeArrowheads="1"/>
          </p:cNvSpPr>
          <p:nvPr>
            <p:ph type="sldNum" sz="quarter" idx="11"/>
          </p:nvPr>
        </p:nvSpPr>
        <p:spPr>
          <a:ln/>
        </p:spPr>
        <p:txBody>
          <a:bodyPr/>
          <a:lstStyle>
            <a:lvl1pPr>
              <a:defRPr/>
            </a:lvl1pPr>
          </a:lstStyle>
          <a:p>
            <a:pPr>
              <a:defRPr/>
            </a:pPr>
            <a:fld id="{A700560E-C5F3-4E38-8258-51E47B08724F}" type="slidenum">
              <a:rPr lang="ru-RU" altLang="ru-RU"/>
              <a:pPr>
                <a:defRPr/>
              </a:pPr>
              <a:t>‹#›</a:t>
            </a:fld>
            <a:endParaRPr lang="ru-RU" altLang="ru-RU"/>
          </a:p>
        </p:txBody>
      </p:sp>
      <p:sp>
        <p:nvSpPr>
          <p:cNvPr id="7" name="Rectangle 16">
            <a:extLst>
              <a:ext uri="{FF2B5EF4-FFF2-40B4-BE49-F238E27FC236}">
                <a16:creationId xmlns:a16="http://schemas.microsoft.com/office/drawing/2014/main" id="{CF869018-AC46-414F-B9BD-8E63570F26FA}"/>
              </a:ext>
            </a:extLst>
          </p:cNvPr>
          <p:cNvSpPr>
            <a:spLocks noGrp="1" noChangeArrowheads="1"/>
          </p:cNvSpPr>
          <p:nvPr>
            <p:ph type="dt" sz="half" idx="12"/>
          </p:nvPr>
        </p:nvSpPr>
        <p:spPr>
          <a:ln/>
        </p:spPr>
        <p:txBody>
          <a:bodyPr/>
          <a:lstStyle>
            <a:lvl1pPr>
              <a:defRPr/>
            </a:lvl1pPr>
          </a:lstStyle>
          <a:p>
            <a:pPr>
              <a:defRPr/>
            </a:pPr>
            <a:endParaRPr lang="ru-RU" altLang="ru-RU"/>
          </a:p>
        </p:txBody>
      </p:sp>
    </p:spTree>
    <p:extLst>
      <p:ext uri="{BB962C8B-B14F-4D97-AF65-F5344CB8AC3E}">
        <p14:creationId xmlns:p14="http://schemas.microsoft.com/office/powerpoint/2010/main" val="9605924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2">
            <a:extLst>
              <a:ext uri="{FF2B5EF4-FFF2-40B4-BE49-F238E27FC236}">
                <a16:creationId xmlns:a16="http://schemas.microsoft.com/office/drawing/2014/main" id="{34670E50-5596-4102-A6A8-F1C7E444B5EE}"/>
              </a:ext>
            </a:extLst>
          </p:cNvPr>
          <p:cNvSpPr>
            <a:spLocks noGrp="1" noChangeArrowheads="1"/>
          </p:cNvSpPr>
          <p:nvPr>
            <p:ph type="ftr" sz="quarter" idx="10"/>
          </p:nvPr>
        </p:nvSpPr>
        <p:spPr>
          <a:ln/>
        </p:spPr>
        <p:txBody>
          <a:bodyPr/>
          <a:lstStyle>
            <a:lvl1pPr>
              <a:defRPr/>
            </a:lvl1pPr>
          </a:lstStyle>
          <a:p>
            <a:pPr>
              <a:defRPr/>
            </a:pPr>
            <a:endParaRPr lang="ru-RU" altLang="ru-RU"/>
          </a:p>
        </p:txBody>
      </p:sp>
      <p:sp>
        <p:nvSpPr>
          <p:cNvPr id="5" name="Rectangle 3">
            <a:extLst>
              <a:ext uri="{FF2B5EF4-FFF2-40B4-BE49-F238E27FC236}">
                <a16:creationId xmlns:a16="http://schemas.microsoft.com/office/drawing/2014/main" id="{732EBB8B-407C-42D8-BA12-14941812C554}"/>
              </a:ext>
            </a:extLst>
          </p:cNvPr>
          <p:cNvSpPr>
            <a:spLocks noGrp="1" noChangeArrowheads="1"/>
          </p:cNvSpPr>
          <p:nvPr>
            <p:ph type="sldNum" sz="quarter" idx="11"/>
          </p:nvPr>
        </p:nvSpPr>
        <p:spPr>
          <a:ln/>
        </p:spPr>
        <p:txBody>
          <a:bodyPr/>
          <a:lstStyle>
            <a:lvl1pPr>
              <a:defRPr/>
            </a:lvl1pPr>
          </a:lstStyle>
          <a:p>
            <a:pPr>
              <a:defRPr/>
            </a:pPr>
            <a:fld id="{E4CEE06A-E4F5-400F-A3EC-9CFC579D3D83}" type="slidenum">
              <a:rPr lang="ru-RU" altLang="ru-RU"/>
              <a:pPr>
                <a:defRPr/>
              </a:pPr>
              <a:t>‹#›</a:t>
            </a:fld>
            <a:endParaRPr lang="ru-RU" altLang="ru-RU"/>
          </a:p>
        </p:txBody>
      </p:sp>
      <p:sp>
        <p:nvSpPr>
          <p:cNvPr id="6" name="Rectangle 16">
            <a:extLst>
              <a:ext uri="{FF2B5EF4-FFF2-40B4-BE49-F238E27FC236}">
                <a16:creationId xmlns:a16="http://schemas.microsoft.com/office/drawing/2014/main" id="{7ADE83D8-4E9F-4A31-83DA-EF748EC1D479}"/>
              </a:ext>
            </a:extLst>
          </p:cNvPr>
          <p:cNvSpPr>
            <a:spLocks noGrp="1" noChangeArrowheads="1"/>
          </p:cNvSpPr>
          <p:nvPr>
            <p:ph type="dt" sz="half" idx="12"/>
          </p:nvPr>
        </p:nvSpPr>
        <p:spPr>
          <a:ln/>
        </p:spPr>
        <p:txBody>
          <a:bodyPr/>
          <a:lstStyle>
            <a:lvl1pPr>
              <a:defRPr/>
            </a:lvl1pPr>
          </a:lstStyle>
          <a:p>
            <a:pPr>
              <a:defRPr/>
            </a:pPr>
            <a:endParaRPr lang="ru-RU" altLang="ru-RU"/>
          </a:p>
        </p:txBody>
      </p:sp>
    </p:spTree>
    <p:extLst>
      <p:ext uri="{BB962C8B-B14F-4D97-AF65-F5344CB8AC3E}">
        <p14:creationId xmlns:p14="http://schemas.microsoft.com/office/powerpoint/2010/main" val="12104308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457200"/>
            <a:ext cx="2057400" cy="54102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457200"/>
            <a:ext cx="6019800" cy="5410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2">
            <a:extLst>
              <a:ext uri="{FF2B5EF4-FFF2-40B4-BE49-F238E27FC236}">
                <a16:creationId xmlns:a16="http://schemas.microsoft.com/office/drawing/2014/main" id="{39B2C5C2-D9CE-4BF8-9641-9E9ADFC338C4}"/>
              </a:ext>
            </a:extLst>
          </p:cNvPr>
          <p:cNvSpPr>
            <a:spLocks noGrp="1" noChangeArrowheads="1"/>
          </p:cNvSpPr>
          <p:nvPr>
            <p:ph type="ftr" sz="quarter" idx="10"/>
          </p:nvPr>
        </p:nvSpPr>
        <p:spPr>
          <a:ln/>
        </p:spPr>
        <p:txBody>
          <a:bodyPr/>
          <a:lstStyle>
            <a:lvl1pPr>
              <a:defRPr/>
            </a:lvl1pPr>
          </a:lstStyle>
          <a:p>
            <a:pPr>
              <a:defRPr/>
            </a:pPr>
            <a:endParaRPr lang="ru-RU" altLang="ru-RU"/>
          </a:p>
        </p:txBody>
      </p:sp>
      <p:sp>
        <p:nvSpPr>
          <p:cNvPr id="5" name="Rectangle 3">
            <a:extLst>
              <a:ext uri="{FF2B5EF4-FFF2-40B4-BE49-F238E27FC236}">
                <a16:creationId xmlns:a16="http://schemas.microsoft.com/office/drawing/2014/main" id="{E03A7FFA-80D3-4E00-899A-0FEEA637C184}"/>
              </a:ext>
            </a:extLst>
          </p:cNvPr>
          <p:cNvSpPr>
            <a:spLocks noGrp="1" noChangeArrowheads="1"/>
          </p:cNvSpPr>
          <p:nvPr>
            <p:ph type="sldNum" sz="quarter" idx="11"/>
          </p:nvPr>
        </p:nvSpPr>
        <p:spPr>
          <a:ln/>
        </p:spPr>
        <p:txBody>
          <a:bodyPr/>
          <a:lstStyle>
            <a:lvl1pPr>
              <a:defRPr/>
            </a:lvl1pPr>
          </a:lstStyle>
          <a:p>
            <a:pPr>
              <a:defRPr/>
            </a:pPr>
            <a:fld id="{C3617E90-BF7D-4C0E-842D-B4608711039A}" type="slidenum">
              <a:rPr lang="ru-RU" altLang="ru-RU"/>
              <a:pPr>
                <a:defRPr/>
              </a:pPr>
              <a:t>‹#›</a:t>
            </a:fld>
            <a:endParaRPr lang="ru-RU" altLang="ru-RU"/>
          </a:p>
        </p:txBody>
      </p:sp>
      <p:sp>
        <p:nvSpPr>
          <p:cNvPr id="6" name="Rectangle 16">
            <a:extLst>
              <a:ext uri="{FF2B5EF4-FFF2-40B4-BE49-F238E27FC236}">
                <a16:creationId xmlns:a16="http://schemas.microsoft.com/office/drawing/2014/main" id="{363BD63A-8160-4B9F-98FF-45F8048706CB}"/>
              </a:ext>
            </a:extLst>
          </p:cNvPr>
          <p:cNvSpPr>
            <a:spLocks noGrp="1" noChangeArrowheads="1"/>
          </p:cNvSpPr>
          <p:nvPr>
            <p:ph type="dt" sz="half" idx="12"/>
          </p:nvPr>
        </p:nvSpPr>
        <p:spPr>
          <a:ln/>
        </p:spPr>
        <p:txBody>
          <a:bodyPr/>
          <a:lstStyle>
            <a:lvl1pPr>
              <a:defRPr/>
            </a:lvl1pPr>
          </a:lstStyle>
          <a:p>
            <a:pPr>
              <a:defRPr/>
            </a:pPr>
            <a:endParaRPr lang="ru-RU" altLang="ru-RU"/>
          </a:p>
        </p:txBody>
      </p:sp>
    </p:spTree>
    <p:extLst>
      <p:ext uri="{BB962C8B-B14F-4D97-AF65-F5344CB8AC3E}">
        <p14:creationId xmlns:p14="http://schemas.microsoft.com/office/powerpoint/2010/main" val="12256843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Объект 1"/>
          <p:cNvSpPr>
            <a:spLocks noGrp="1"/>
          </p:cNvSpPr>
          <p:nvPr>
            <p:ph/>
          </p:nvPr>
        </p:nvSpPr>
        <p:spPr>
          <a:xfrm>
            <a:off x="457200" y="457200"/>
            <a:ext cx="8229600" cy="5410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3" name="Rectangle 2">
            <a:extLst>
              <a:ext uri="{FF2B5EF4-FFF2-40B4-BE49-F238E27FC236}">
                <a16:creationId xmlns:a16="http://schemas.microsoft.com/office/drawing/2014/main" id="{22ADBF30-4162-4BF1-B893-0743E71B76F0}"/>
              </a:ext>
            </a:extLst>
          </p:cNvPr>
          <p:cNvSpPr>
            <a:spLocks noGrp="1" noChangeArrowheads="1"/>
          </p:cNvSpPr>
          <p:nvPr>
            <p:ph type="ftr" sz="quarter" idx="10"/>
          </p:nvPr>
        </p:nvSpPr>
        <p:spPr>
          <a:ln/>
        </p:spPr>
        <p:txBody>
          <a:bodyPr/>
          <a:lstStyle>
            <a:lvl1pPr>
              <a:defRPr/>
            </a:lvl1pPr>
          </a:lstStyle>
          <a:p>
            <a:pPr>
              <a:defRPr/>
            </a:pPr>
            <a:endParaRPr lang="ru-RU" altLang="ru-RU"/>
          </a:p>
        </p:txBody>
      </p:sp>
      <p:sp>
        <p:nvSpPr>
          <p:cNvPr id="4" name="Rectangle 3">
            <a:extLst>
              <a:ext uri="{FF2B5EF4-FFF2-40B4-BE49-F238E27FC236}">
                <a16:creationId xmlns:a16="http://schemas.microsoft.com/office/drawing/2014/main" id="{62EE3656-A9D9-45B8-A661-77922AC5ACEB}"/>
              </a:ext>
            </a:extLst>
          </p:cNvPr>
          <p:cNvSpPr>
            <a:spLocks noGrp="1" noChangeArrowheads="1"/>
          </p:cNvSpPr>
          <p:nvPr>
            <p:ph type="sldNum" sz="quarter" idx="11"/>
          </p:nvPr>
        </p:nvSpPr>
        <p:spPr>
          <a:ln/>
        </p:spPr>
        <p:txBody>
          <a:bodyPr/>
          <a:lstStyle>
            <a:lvl1pPr>
              <a:defRPr/>
            </a:lvl1pPr>
          </a:lstStyle>
          <a:p>
            <a:pPr>
              <a:defRPr/>
            </a:pPr>
            <a:fld id="{857DC086-7DE6-42DE-A083-2955D79DC8D0}" type="slidenum">
              <a:rPr lang="ru-RU" altLang="ru-RU"/>
              <a:pPr>
                <a:defRPr/>
              </a:pPr>
              <a:t>‹#›</a:t>
            </a:fld>
            <a:endParaRPr lang="ru-RU" altLang="ru-RU"/>
          </a:p>
        </p:txBody>
      </p:sp>
      <p:sp>
        <p:nvSpPr>
          <p:cNvPr id="5" name="Rectangle 16">
            <a:extLst>
              <a:ext uri="{FF2B5EF4-FFF2-40B4-BE49-F238E27FC236}">
                <a16:creationId xmlns:a16="http://schemas.microsoft.com/office/drawing/2014/main" id="{DC4429AA-5A92-4929-9C9F-FB93B4787D6E}"/>
              </a:ext>
            </a:extLst>
          </p:cNvPr>
          <p:cNvSpPr>
            <a:spLocks noGrp="1" noChangeArrowheads="1"/>
          </p:cNvSpPr>
          <p:nvPr>
            <p:ph type="dt" sz="half" idx="12"/>
          </p:nvPr>
        </p:nvSpPr>
        <p:spPr>
          <a:ln/>
        </p:spPr>
        <p:txBody>
          <a:bodyPr/>
          <a:lstStyle>
            <a:lvl1pPr>
              <a:defRPr/>
            </a:lvl1pPr>
          </a:lstStyle>
          <a:p>
            <a:pPr>
              <a:defRPr/>
            </a:pPr>
            <a:endParaRPr lang="ru-RU" altLang="ru-RU"/>
          </a:p>
        </p:txBody>
      </p:sp>
    </p:spTree>
    <p:extLst>
      <p:ext uri="{BB962C8B-B14F-4D97-AF65-F5344CB8AC3E}">
        <p14:creationId xmlns:p14="http://schemas.microsoft.com/office/powerpoint/2010/main" val="3879510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64DBB4C3-C6A9-43C2-9A0A-D02B284D9606}" type="datetime1">
              <a:rPr lang="ru-RU" smtClean="0"/>
              <a:t>16.11.2020</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6F87789-79C0-4369-89FF-5E19A7612EE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BE126486-76D2-4727-8BA5-732B6994B5C5}" type="datetime1">
              <a:rPr lang="ru-RU" smtClean="0"/>
              <a:t>16.11.2020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87789-79C0-4369-89FF-5E19A7612EE5}"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698AC4B5-E5E4-48B6-B2DD-56C5CE6E58CD}" type="datetime1">
              <a:rPr lang="ru-RU" smtClean="0"/>
              <a:t>16.11.2020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6F87789-79C0-4369-89FF-5E19A7612EE5}"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BA00AF11-0F10-4DAA-9D79-486E59F53378}" type="datetime1">
              <a:rPr lang="ru-RU" smtClean="0"/>
              <a:t>16.11.2020</a:t>
            </a:fld>
            <a:endParaRPr lang="ru-RU"/>
          </a:p>
        </p:txBody>
      </p:sp>
      <p:sp>
        <p:nvSpPr>
          <p:cNvPr id="7" name="Номер слайда 6"/>
          <p:cNvSpPr>
            <a:spLocks noGrp="1"/>
          </p:cNvSpPr>
          <p:nvPr>
            <p:ph type="sldNum" sz="quarter" idx="11"/>
          </p:nvPr>
        </p:nvSpPr>
        <p:spPr/>
        <p:txBody>
          <a:bodyPr rtlCol="0"/>
          <a:lstStyle/>
          <a:p>
            <a:fld id="{D6F87789-79C0-4369-89FF-5E19A7612EE5}"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5869E12-1157-445D-A2DF-3F219FAA9D90}" type="datetime1">
              <a:rPr lang="ru-RU" smtClean="0"/>
              <a:t>16.11.2020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254F01D8-67B5-489B-A243-72DA8A8DA529}" type="datetime1">
              <a:rPr lang="ru-RU" smtClean="0"/>
              <a:t>16.11.2020</a:t>
            </a:fld>
            <a:endParaRPr lang="ru-RU"/>
          </a:p>
        </p:txBody>
      </p:sp>
      <p:sp>
        <p:nvSpPr>
          <p:cNvPr id="22" name="Номер слайда 21"/>
          <p:cNvSpPr>
            <a:spLocks noGrp="1"/>
          </p:cNvSpPr>
          <p:nvPr>
            <p:ph type="sldNum" sz="quarter" idx="15"/>
          </p:nvPr>
        </p:nvSpPr>
        <p:spPr/>
        <p:txBody>
          <a:bodyPr rtlCol="0"/>
          <a:lstStyle/>
          <a:p>
            <a:fld id="{D6F87789-79C0-4369-89FF-5E19A7612EE5}"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EEC5234B-A3C9-46B4-B874-77CC4591058E}" type="datetime1">
              <a:rPr lang="ru-RU" smtClean="0"/>
              <a:t>16.11.2020</a:t>
            </a:fld>
            <a:endParaRPr lang="ru-RU"/>
          </a:p>
        </p:txBody>
      </p:sp>
      <p:sp>
        <p:nvSpPr>
          <p:cNvPr id="18" name="Номер слайда 17"/>
          <p:cNvSpPr>
            <a:spLocks noGrp="1"/>
          </p:cNvSpPr>
          <p:nvPr>
            <p:ph type="sldNum" sz="quarter" idx="11"/>
          </p:nvPr>
        </p:nvSpPr>
        <p:spPr/>
        <p:txBody>
          <a:bodyPr rtlCol="0"/>
          <a:lstStyle/>
          <a:p>
            <a:fld id="{D6F87789-79C0-4369-89FF-5E19A7612EE5}"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BC1BD55-643C-4204-BC5A-F5FFA5E84B7A}" type="datetime1">
              <a:rPr lang="ru-RU" smtClean="0"/>
              <a:t>16.11.2020</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6F87789-79C0-4369-89FF-5E19A7612EE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850501F2-4101-448B-805E-9864EF63F155}"/>
              </a:ext>
            </a:extLst>
          </p:cNvPr>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sz="1200">
                <a:latin typeface="+mn-lt"/>
              </a:defRPr>
            </a:lvl1pPr>
          </a:lstStyle>
          <a:p>
            <a:pPr>
              <a:defRPr/>
            </a:pPr>
            <a:endParaRPr lang="ru-RU" altLang="ru-RU"/>
          </a:p>
        </p:txBody>
      </p:sp>
      <p:sp>
        <p:nvSpPr>
          <p:cNvPr id="66563" name="Rectangle 3">
            <a:extLst>
              <a:ext uri="{FF2B5EF4-FFF2-40B4-BE49-F238E27FC236}">
                <a16:creationId xmlns:a16="http://schemas.microsoft.com/office/drawing/2014/main" id="{58B090CA-F2F0-40DA-983A-894AEA20AAAE}"/>
              </a:ext>
            </a:extLst>
          </p:cNvPr>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Black" panose="020B0A04020102020204" pitchFamily="34" charset="0"/>
              </a:defRPr>
            </a:lvl1pPr>
          </a:lstStyle>
          <a:p>
            <a:pPr>
              <a:defRPr/>
            </a:pPr>
            <a:fld id="{364B064D-DC38-42A5-AE3D-DD6BC1E8628C}" type="slidenum">
              <a:rPr lang="ru-RU" altLang="ru-RU"/>
              <a:pPr>
                <a:defRPr/>
              </a:pPr>
              <a:t>‹#›</a:t>
            </a:fld>
            <a:endParaRPr lang="ru-RU" altLang="ru-RU"/>
          </a:p>
        </p:txBody>
      </p:sp>
      <p:grpSp>
        <p:nvGrpSpPr>
          <p:cNvPr id="1028" name="Group 4">
            <a:extLst>
              <a:ext uri="{FF2B5EF4-FFF2-40B4-BE49-F238E27FC236}">
                <a16:creationId xmlns:a16="http://schemas.microsoft.com/office/drawing/2014/main" id="{B160B532-F3F0-4CBF-BFF5-D4BE5D235030}"/>
              </a:ext>
            </a:extLst>
          </p:cNvPr>
          <p:cNvGrpSpPr>
            <a:grpSpLocks/>
          </p:cNvGrpSpPr>
          <p:nvPr/>
        </p:nvGrpSpPr>
        <p:grpSpPr bwMode="auto">
          <a:xfrm>
            <a:off x="0" y="0"/>
            <a:ext cx="9144000" cy="546100"/>
            <a:chOff x="0" y="0"/>
            <a:chExt cx="5760" cy="344"/>
          </a:xfrm>
        </p:grpSpPr>
        <p:sp>
          <p:nvSpPr>
            <p:cNvPr id="1032" name="Rectangle 5">
              <a:extLst>
                <a:ext uri="{FF2B5EF4-FFF2-40B4-BE49-F238E27FC236}">
                  <a16:creationId xmlns:a16="http://schemas.microsoft.com/office/drawing/2014/main" id="{E039E746-497E-43BE-B287-9F4551E12629}"/>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p:spPr>
          <p:txBody>
            <a:bodyPr wrap="none"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defRPr/>
              </a:pPr>
              <a:endParaRPr lang="ru-RU" altLang="ru-RU" sz="2400">
                <a:latin typeface="Times New Roman" panose="02020603050405020304" pitchFamily="18" charset="0"/>
              </a:endParaRPr>
            </a:p>
          </p:txBody>
        </p:sp>
        <p:sp>
          <p:nvSpPr>
            <p:cNvPr id="1033" name="Rectangle 6">
              <a:extLst>
                <a:ext uri="{FF2B5EF4-FFF2-40B4-BE49-F238E27FC236}">
                  <a16:creationId xmlns:a16="http://schemas.microsoft.com/office/drawing/2014/main" id="{DA80B8CF-9114-4503-874E-FA75B6A4CE1F}"/>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defRPr/>
              </a:pPr>
              <a:endParaRPr lang="ru-RU" altLang="ru-RU" sz="2400">
                <a:latin typeface="Times New Roman" panose="02020603050405020304" pitchFamily="18" charset="0"/>
              </a:endParaRPr>
            </a:p>
          </p:txBody>
        </p:sp>
        <p:sp>
          <p:nvSpPr>
            <p:cNvPr id="1034" name="Rectangle 7">
              <a:extLst>
                <a:ext uri="{FF2B5EF4-FFF2-40B4-BE49-F238E27FC236}">
                  <a16:creationId xmlns:a16="http://schemas.microsoft.com/office/drawing/2014/main" id="{5B7414AD-08CA-4578-BA37-98C27A2F3878}"/>
                </a:ext>
              </a:extLst>
            </p:cNvPr>
            <p:cNvSpPr>
              <a:spLocks noChangeArrowheads="1"/>
            </p:cNvSpPr>
            <p:nvPr/>
          </p:nvSpPr>
          <p:spPr bwMode="auto">
            <a:xfrm>
              <a:off x="258" y="85"/>
              <a:ext cx="87" cy="89"/>
            </a:xfrm>
            <a:prstGeom prst="rect">
              <a:avLst/>
            </a:prstGeom>
            <a:solidFill>
              <a:schemeClr val="folHlink"/>
            </a:solidFill>
            <a:ln>
              <a:noFill/>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defRPr/>
              </a:pPr>
              <a:endParaRPr lang="ru-RU" altLang="ru-RU">
                <a:solidFill>
                  <a:schemeClr val="hlink"/>
                </a:solidFill>
                <a:latin typeface="Arial" panose="020B0604020202020204" pitchFamily="34" charset="0"/>
              </a:endParaRPr>
            </a:p>
          </p:txBody>
        </p:sp>
        <p:sp>
          <p:nvSpPr>
            <p:cNvPr id="1035" name="Rectangle 8">
              <a:extLst>
                <a:ext uri="{FF2B5EF4-FFF2-40B4-BE49-F238E27FC236}">
                  <a16:creationId xmlns:a16="http://schemas.microsoft.com/office/drawing/2014/main" id="{5127DEE6-BC43-4F04-8343-166740307DEC}"/>
                </a:ext>
              </a:extLst>
            </p:cNvPr>
            <p:cNvSpPr>
              <a:spLocks noChangeArrowheads="1"/>
            </p:cNvSpPr>
            <p:nvPr/>
          </p:nvSpPr>
          <p:spPr bwMode="auto">
            <a:xfrm>
              <a:off x="345" y="0"/>
              <a:ext cx="88" cy="87"/>
            </a:xfrm>
            <a:prstGeom prst="rect">
              <a:avLst/>
            </a:prstGeom>
            <a:solidFill>
              <a:schemeClr val="folHlink"/>
            </a:solidFill>
            <a:ln>
              <a:noFill/>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defRPr/>
              </a:pPr>
              <a:endParaRPr lang="ru-RU" altLang="ru-RU">
                <a:solidFill>
                  <a:schemeClr val="hlink"/>
                </a:solidFill>
                <a:latin typeface="Arial" panose="020B0604020202020204" pitchFamily="34" charset="0"/>
              </a:endParaRPr>
            </a:p>
          </p:txBody>
        </p:sp>
        <p:sp>
          <p:nvSpPr>
            <p:cNvPr id="1036" name="Rectangle 9">
              <a:extLst>
                <a:ext uri="{FF2B5EF4-FFF2-40B4-BE49-F238E27FC236}">
                  <a16:creationId xmlns:a16="http://schemas.microsoft.com/office/drawing/2014/main" id="{236956BE-98C3-4DDA-878A-CD592630D861}"/>
                </a:ext>
              </a:extLst>
            </p:cNvPr>
            <p:cNvSpPr>
              <a:spLocks noChangeArrowheads="1"/>
            </p:cNvSpPr>
            <p:nvPr/>
          </p:nvSpPr>
          <p:spPr bwMode="auto">
            <a:xfrm>
              <a:off x="345" y="85"/>
              <a:ext cx="88" cy="89"/>
            </a:xfrm>
            <a:prstGeom prst="rect">
              <a:avLst/>
            </a:prstGeom>
            <a:solidFill>
              <a:schemeClr val="accent2"/>
            </a:solidFill>
            <a:ln>
              <a:noFill/>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defRPr/>
              </a:pPr>
              <a:endParaRPr lang="ru-RU" altLang="ru-RU">
                <a:solidFill>
                  <a:schemeClr val="accent2"/>
                </a:solidFill>
                <a:latin typeface="Arial" panose="020B0604020202020204" pitchFamily="34" charset="0"/>
              </a:endParaRPr>
            </a:p>
          </p:txBody>
        </p:sp>
        <p:sp>
          <p:nvSpPr>
            <p:cNvPr id="1037" name="Rectangle 10">
              <a:extLst>
                <a:ext uri="{FF2B5EF4-FFF2-40B4-BE49-F238E27FC236}">
                  <a16:creationId xmlns:a16="http://schemas.microsoft.com/office/drawing/2014/main" id="{FB56E54D-BE53-4172-89ED-66878989CF85}"/>
                </a:ext>
              </a:extLst>
            </p:cNvPr>
            <p:cNvSpPr>
              <a:spLocks noChangeArrowheads="1"/>
            </p:cNvSpPr>
            <p:nvPr/>
          </p:nvSpPr>
          <p:spPr bwMode="auto">
            <a:xfrm>
              <a:off x="173" y="173"/>
              <a:ext cx="86" cy="87"/>
            </a:xfrm>
            <a:prstGeom prst="rect">
              <a:avLst/>
            </a:prstGeom>
            <a:solidFill>
              <a:schemeClr val="folHlink"/>
            </a:solidFill>
            <a:ln>
              <a:noFill/>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defRPr/>
              </a:pPr>
              <a:endParaRPr lang="ru-RU" altLang="ru-RU">
                <a:solidFill>
                  <a:schemeClr val="hlink"/>
                </a:solidFill>
                <a:latin typeface="Arial" panose="020B0604020202020204" pitchFamily="34" charset="0"/>
              </a:endParaRPr>
            </a:p>
          </p:txBody>
        </p:sp>
        <p:sp>
          <p:nvSpPr>
            <p:cNvPr id="1038" name="Rectangle 11">
              <a:extLst>
                <a:ext uri="{FF2B5EF4-FFF2-40B4-BE49-F238E27FC236}">
                  <a16:creationId xmlns:a16="http://schemas.microsoft.com/office/drawing/2014/main" id="{74117C2C-3BA5-4957-A02E-1C33160A6C5D}"/>
                </a:ext>
              </a:extLst>
            </p:cNvPr>
            <p:cNvSpPr>
              <a:spLocks noChangeArrowheads="1"/>
            </p:cNvSpPr>
            <p:nvPr/>
          </p:nvSpPr>
          <p:spPr bwMode="auto">
            <a:xfrm>
              <a:off x="83" y="86"/>
              <a:ext cx="89" cy="87"/>
            </a:xfrm>
            <a:prstGeom prst="rect">
              <a:avLst/>
            </a:prstGeom>
            <a:solidFill>
              <a:schemeClr val="bg2"/>
            </a:solidFill>
            <a:ln>
              <a:noFill/>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defRPr/>
              </a:pPr>
              <a:endParaRPr lang="ru-RU" altLang="ru-RU" sz="2400">
                <a:latin typeface="Times New Roman" panose="02020603050405020304" pitchFamily="18" charset="0"/>
              </a:endParaRPr>
            </a:p>
          </p:txBody>
        </p:sp>
        <p:sp>
          <p:nvSpPr>
            <p:cNvPr id="1039" name="Rectangle 12">
              <a:extLst>
                <a:ext uri="{FF2B5EF4-FFF2-40B4-BE49-F238E27FC236}">
                  <a16:creationId xmlns:a16="http://schemas.microsoft.com/office/drawing/2014/main" id="{0E1B6B89-96EE-4876-8C18-686D2F1A417E}"/>
                </a:ext>
              </a:extLst>
            </p:cNvPr>
            <p:cNvSpPr>
              <a:spLocks noChangeArrowheads="1"/>
            </p:cNvSpPr>
            <p:nvPr/>
          </p:nvSpPr>
          <p:spPr bwMode="auto">
            <a:xfrm>
              <a:off x="258" y="171"/>
              <a:ext cx="87" cy="87"/>
            </a:xfrm>
            <a:prstGeom prst="rect">
              <a:avLst/>
            </a:prstGeom>
            <a:solidFill>
              <a:schemeClr val="accent2"/>
            </a:solidFill>
            <a:ln>
              <a:noFill/>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defRPr/>
              </a:pPr>
              <a:endParaRPr lang="ru-RU" altLang="ru-RU">
                <a:solidFill>
                  <a:schemeClr val="accent2"/>
                </a:solidFill>
                <a:latin typeface="Arial" panose="020B0604020202020204" pitchFamily="34" charset="0"/>
              </a:endParaRPr>
            </a:p>
          </p:txBody>
        </p:sp>
        <p:sp>
          <p:nvSpPr>
            <p:cNvPr id="1040" name="Rectangle 13">
              <a:extLst>
                <a:ext uri="{FF2B5EF4-FFF2-40B4-BE49-F238E27FC236}">
                  <a16:creationId xmlns:a16="http://schemas.microsoft.com/office/drawing/2014/main" id="{29A5A890-EFDE-42E7-A790-B5227C42F9D7}"/>
                </a:ext>
              </a:extLst>
            </p:cNvPr>
            <p:cNvSpPr>
              <a:spLocks noChangeArrowheads="1"/>
            </p:cNvSpPr>
            <p:nvPr/>
          </p:nvSpPr>
          <p:spPr bwMode="auto">
            <a:xfrm>
              <a:off x="173" y="258"/>
              <a:ext cx="86" cy="86"/>
            </a:xfrm>
            <a:prstGeom prst="rect">
              <a:avLst/>
            </a:prstGeom>
            <a:solidFill>
              <a:schemeClr val="accent2"/>
            </a:solidFill>
            <a:ln>
              <a:noFill/>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defRPr/>
              </a:pPr>
              <a:endParaRPr lang="ru-RU" altLang="ru-RU">
                <a:solidFill>
                  <a:schemeClr val="accent2"/>
                </a:solidFill>
                <a:latin typeface="Arial" panose="020B0604020202020204" pitchFamily="34" charset="0"/>
              </a:endParaRPr>
            </a:p>
          </p:txBody>
        </p:sp>
      </p:grpSp>
      <p:sp>
        <p:nvSpPr>
          <p:cNvPr id="1029" name="Rectangle 14">
            <a:extLst>
              <a:ext uri="{FF2B5EF4-FFF2-40B4-BE49-F238E27FC236}">
                <a16:creationId xmlns:a16="http://schemas.microsoft.com/office/drawing/2014/main" id="{5F3FEFCA-6AEC-47F4-A002-00EFF773C68A}"/>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1030" name="Rectangle 15">
            <a:extLst>
              <a:ext uri="{FF2B5EF4-FFF2-40B4-BE49-F238E27FC236}">
                <a16:creationId xmlns:a16="http://schemas.microsoft.com/office/drawing/2014/main" id="{543C6725-E1C5-49CD-8F18-55480D80DE20}"/>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66576" name="Rectangle 16">
            <a:extLst>
              <a:ext uri="{FF2B5EF4-FFF2-40B4-BE49-F238E27FC236}">
                <a16:creationId xmlns:a16="http://schemas.microsoft.com/office/drawing/2014/main" id="{00398A40-608C-4071-AAB3-985D26EAF35E}"/>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mn-lt"/>
              </a:defRPr>
            </a:lvl1pPr>
          </a:lstStyle>
          <a:p>
            <a:pPr>
              <a:defRPr/>
            </a:pPr>
            <a:endParaRPr lang="ru-RU" altLang="ru-RU"/>
          </a:p>
        </p:txBody>
      </p:sp>
    </p:spTree>
    <p:extLst>
      <p:ext uri="{BB962C8B-B14F-4D97-AF65-F5344CB8AC3E}">
        <p14:creationId xmlns:p14="http://schemas.microsoft.com/office/powerpoint/2010/main" val="32628719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0" fontAlgn="base" hangingPunct="0">
        <a:spcBef>
          <a:spcPct val="0"/>
        </a:spcBef>
        <a:spcAft>
          <a:spcPct val="0"/>
        </a:spcAft>
        <a:defRPr sz="4400" kern="12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panose="020B0604020202020204" pitchFamily="34" charset="0"/>
        </a:defRPr>
      </a:lvl2pPr>
      <a:lvl3pPr algn="l" rtl="0" eaLnBrk="0" fontAlgn="base" hangingPunct="0">
        <a:spcBef>
          <a:spcPct val="0"/>
        </a:spcBef>
        <a:spcAft>
          <a:spcPct val="0"/>
        </a:spcAft>
        <a:defRPr sz="4400">
          <a:solidFill>
            <a:schemeClr val="tx1"/>
          </a:solidFill>
          <a:latin typeface="Arial" panose="020B0604020202020204" pitchFamily="34" charset="0"/>
        </a:defRPr>
      </a:lvl3pPr>
      <a:lvl4pPr algn="l" rtl="0" eaLnBrk="0" fontAlgn="base" hangingPunct="0">
        <a:spcBef>
          <a:spcPct val="0"/>
        </a:spcBef>
        <a:spcAft>
          <a:spcPct val="0"/>
        </a:spcAft>
        <a:defRPr sz="4400">
          <a:solidFill>
            <a:schemeClr val="tx1"/>
          </a:solidFill>
          <a:latin typeface="Arial" panose="020B0604020202020204" pitchFamily="34" charset="0"/>
        </a:defRPr>
      </a:lvl4pPr>
      <a:lvl5pPr algn="l" rtl="0" eaLnBrk="0" fontAlgn="base" hangingPunct="0">
        <a:spcBef>
          <a:spcPct val="0"/>
        </a:spcBef>
        <a:spcAft>
          <a:spcPct val="0"/>
        </a:spcAft>
        <a:defRPr sz="4400">
          <a:solidFill>
            <a:schemeClr val="tx1"/>
          </a:solidFill>
          <a:latin typeface="Arial" panose="020B0604020202020204" pitchFamily="34" charset="0"/>
        </a:defRPr>
      </a:lvl5pPr>
      <a:lvl6pPr marL="457200" algn="l" rtl="0" fontAlgn="base">
        <a:spcBef>
          <a:spcPct val="0"/>
        </a:spcBef>
        <a:spcAft>
          <a:spcPct val="0"/>
        </a:spcAft>
        <a:defRPr sz="4400">
          <a:solidFill>
            <a:schemeClr val="tx1"/>
          </a:solidFill>
          <a:latin typeface="Arial" panose="020B0604020202020204" pitchFamily="34" charset="0"/>
        </a:defRPr>
      </a:lvl6pPr>
      <a:lvl7pPr marL="914400" algn="l" rtl="0" fontAlgn="base">
        <a:spcBef>
          <a:spcPct val="0"/>
        </a:spcBef>
        <a:spcAft>
          <a:spcPct val="0"/>
        </a:spcAft>
        <a:defRPr sz="4400">
          <a:solidFill>
            <a:schemeClr val="tx1"/>
          </a:solidFill>
          <a:latin typeface="Arial" panose="020B0604020202020204" pitchFamily="34" charset="0"/>
        </a:defRPr>
      </a:lvl7pPr>
      <a:lvl8pPr marL="1371600" algn="l" rtl="0" fontAlgn="base">
        <a:spcBef>
          <a:spcPct val="0"/>
        </a:spcBef>
        <a:spcAft>
          <a:spcPct val="0"/>
        </a:spcAft>
        <a:defRPr sz="4400">
          <a:solidFill>
            <a:schemeClr val="tx1"/>
          </a:solidFill>
          <a:latin typeface="Arial" panose="020B0604020202020204" pitchFamily="34" charset="0"/>
        </a:defRPr>
      </a:lvl8pPr>
      <a:lvl9pPr marL="1828800" algn="l" rtl="0" fontAlgn="base">
        <a:spcBef>
          <a:spcPct val="0"/>
        </a:spcBef>
        <a:spcAft>
          <a:spcPct val="0"/>
        </a:spcAft>
        <a:defRPr sz="4400">
          <a:solidFill>
            <a:schemeClr val="tx1"/>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3.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3.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3.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3.xml"/><Relationship Id="rId1" Type="http://schemas.openxmlformats.org/officeDocument/2006/relationships/vmlDrawing" Target="../drawings/vmlDrawing4.vml"/><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21C39B-038E-4CE8-BD6E-6347885CE84E}"/>
              </a:ext>
            </a:extLst>
          </p:cNvPr>
          <p:cNvSpPr>
            <a:spLocks noGrp="1"/>
          </p:cNvSpPr>
          <p:nvPr>
            <p:ph type="title"/>
          </p:nvPr>
        </p:nvSpPr>
        <p:spPr>
          <a:xfrm>
            <a:off x="1763688" y="274638"/>
            <a:ext cx="6161112" cy="778098"/>
          </a:xfrm>
        </p:spPr>
        <p:txBody>
          <a:bodyPr>
            <a:normAutofit/>
          </a:bodyPr>
          <a:lstStyle/>
          <a:p>
            <a:pPr marL="0" marR="0" lvl="0" indent="0" algn="ctr" defTabSz="914400" rtl="0" eaLnBrk="1" fontAlgn="auto" latinLnBrk="0" hangingPunct="1">
              <a:lnSpc>
                <a:spcPct val="100000"/>
              </a:lnSpc>
              <a:spcBef>
                <a:spcPts val="0"/>
              </a:spcBef>
              <a:spcAft>
                <a:spcPts val="0"/>
              </a:spcAft>
              <a:tabLst/>
              <a:defRPr/>
            </a:pPr>
            <a:r>
              <a:rPr lang="kk-KZ" sz="2000" kern="0" cap="none" dirty="0">
                <a:solidFill>
                  <a:schemeClr val="tx1"/>
                </a:solidFill>
                <a:latin typeface="Times New Roman"/>
                <a:ea typeface="Times New Roman"/>
                <a:cs typeface="Times New Roman"/>
                <a:sym typeface="Times New Roman"/>
              </a:rPr>
              <a:t>Ә</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л-Фараби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атындағы</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Қазақ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ұлттық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университеті</a:t>
            </a:r>
            <a:b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br>
            <a:r>
              <a:rPr lang="ru-RU" sz="2000" kern="0" cap="none" dirty="0">
                <a:solidFill>
                  <a:schemeClr val="tx1"/>
                </a:solidFill>
                <a:latin typeface="Times New Roman"/>
                <a:ea typeface="Times New Roman"/>
                <a:cs typeface="Times New Roman"/>
                <a:sym typeface="Times New Roman"/>
              </a:rPr>
              <a:t>Х</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имия</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және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химиялық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технология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факультеті</a:t>
            </a:r>
            <a:endParaRPr lang="ru-RU" sz="2000" dirty="0">
              <a:solidFill>
                <a:schemeClr val="tx1"/>
              </a:solidFill>
            </a:endParaRPr>
          </a:p>
        </p:txBody>
      </p:sp>
      <p:sp>
        <p:nvSpPr>
          <p:cNvPr id="3" name="Объект 2">
            <a:extLst>
              <a:ext uri="{FF2B5EF4-FFF2-40B4-BE49-F238E27FC236}">
                <a16:creationId xmlns:a16="http://schemas.microsoft.com/office/drawing/2014/main" id="{DB0BD90E-5A96-4146-A865-D8E252CC9F96}"/>
              </a:ext>
            </a:extLst>
          </p:cNvPr>
          <p:cNvSpPr>
            <a:spLocks noGrp="1"/>
          </p:cNvSpPr>
          <p:nvPr>
            <p:ph sz="quarter" idx="1"/>
          </p:nvPr>
        </p:nvSpPr>
        <p:spPr>
          <a:xfrm>
            <a:off x="467544" y="1268760"/>
            <a:ext cx="7889304" cy="5061176"/>
          </a:xfrm>
        </p:spPr>
        <p:txBody>
          <a:bodyPr>
            <a:normAutofit fontScale="92500" lnSpcReduction="20000"/>
          </a:bodyPr>
          <a:lstStyle/>
          <a:p>
            <a:pPr indent="0" algn="just">
              <a:lnSpc>
                <a:spcPct val="107000"/>
              </a:lnSpc>
              <a:spcAft>
                <a:spcPts val="800"/>
              </a:spcAft>
              <a:buNone/>
            </a:pPr>
            <a:endParaRPr lang="kk-KZ" sz="3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3600" dirty="0">
                <a:effectLst/>
                <a:latin typeface="Times New Roman" panose="02020603050405020304" pitchFamily="18" charset="0"/>
                <a:ea typeface="Calibri" panose="020F0502020204030204" pitchFamily="34" charset="0"/>
                <a:cs typeface="Times New Roman" panose="02020603050405020304" pitchFamily="18" charset="0"/>
              </a:rPr>
              <a:t> Сусыз жүйе үшін қышқылдық-негіздік титрлеу. Титрлеудің соңғы нүктесін анықтаудың әдістері. Қышқылдық-негіздік индикаторлар.</a:t>
            </a:r>
            <a:r>
              <a:rPr lang="kk-KZ" sz="3600" b="1"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3600" dirty="0">
                <a:effectLst/>
                <a:latin typeface="Times New Roman" panose="02020603050405020304" pitchFamily="18" charset="0"/>
                <a:ea typeface="Calibri" panose="020F0502020204030204" pitchFamily="34" charset="0"/>
                <a:cs typeface="Times New Roman" panose="02020603050405020304" pitchFamily="18" charset="0"/>
              </a:rPr>
              <a:t>Индикаторлар теориясы.</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a:p>
            <a:endParaRPr lang="ru-RU" dirty="0"/>
          </a:p>
          <a:p>
            <a:endParaRPr lang="ru-RU" dirty="0"/>
          </a:p>
          <a:p>
            <a:endParaRPr lang="ru-RU" dirty="0"/>
          </a:p>
          <a:p>
            <a:pPr marL="0" indent="0">
              <a:buNone/>
            </a:pPr>
            <a:r>
              <a:rPr lang="ru-RU" sz="2100" dirty="0"/>
              <a:t>                                                      Д</a:t>
            </a:r>
            <a:r>
              <a:rPr lang="kk-KZ" sz="2100" dirty="0"/>
              <a:t>әріскер </a:t>
            </a:r>
            <a:r>
              <a:rPr lang="ru-RU" sz="2100" dirty="0"/>
              <a:t>- Исмаилова А.Г.</a:t>
            </a:r>
          </a:p>
          <a:p>
            <a:endParaRPr lang="ru-RU" dirty="0"/>
          </a:p>
        </p:txBody>
      </p:sp>
    </p:spTree>
    <p:extLst>
      <p:ext uri="{BB962C8B-B14F-4D97-AF65-F5344CB8AC3E}">
        <p14:creationId xmlns:p14="http://schemas.microsoft.com/office/powerpoint/2010/main" val="2970904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9722FFDE-EA42-4A1F-AA7A-8B9C197A1AA9}"/>
                  </a:ext>
                </a:extLst>
              </p:cNvPr>
              <p:cNvSpPr>
                <a:spLocks noGrp="1"/>
              </p:cNvSpPr>
              <p:nvPr>
                <p:ph sz="quarter" idx="1"/>
              </p:nvPr>
            </p:nvSpPr>
            <p:spPr>
              <a:xfrm>
                <a:off x="457200" y="260648"/>
                <a:ext cx="8281416" cy="6213304"/>
              </a:xfrm>
            </p:spPr>
            <p:txBody>
              <a:bodyPr>
                <a:normAutofit fontScale="77500" lnSpcReduction="20000"/>
              </a:bodyPr>
              <a:lstStyle/>
              <a:p>
                <a:pPr indent="450215" algn="just" fontAlgn="base"/>
                <a:r>
                  <a:rPr lang="kk-KZ" sz="2400" kern="1200" dirty="0">
                    <a:solidFill>
                      <a:srgbClr val="000000"/>
                    </a:solidFill>
                    <a:effectLst/>
                    <a:latin typeface="Times New Roman" panose="02020603050405020304" pitchFamily="18" charset="0"/>
                    <a:ea typeface="+mn-ea"/>
                  </a:rPr>
                  <a:t>Қышқылдық-негіздік индикаторлардың түстерінің өзгеруі бір моментте бей-берекет орындалмайды, қандай да бір ортаның рН тәуелді өзгереді, осындай нақты ортаның қышқылдығындағы өзгеруді </a:t>
                </a:r>
                <a:r>
                  <a:rPr lang="kk-KZ" sz="2400" i="1" kern="1200" dirty="0">
                    <a:solidFill>
                      <a:srgbClr val="000000"/>
                    </a:solidFill>
                    <a:effectLst/>
                    <a:latin typeface="Times New Roman" panose="02020603050405020304" pitchFamily="18" charset="0"/>
                    <a:ea typeface="+mn-ea"/>
                  </a:rPr>
                  <a:t>индикатор түсінің ауысу аралығы </a:t>
                </a:r>
                <a:r>
                  <a:rPr lang="kk-KZ" sz="2400" kern="1200" dirty="0">
                    <a:solidFill>
                      <a:srgbClr val="000000"/>
                    </a:solidFill>
                    <a:effectLst/>
                    <a:latin typeface="Times New Roman" panose="02020603050405020304" pitchFamily="18" charset="0"/>
                    <a:ea typeface="+mn-ea"/>
                  </a:rPr>
                  <a:t>деп атайды. </a:t>
                </a:r>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kk-KZ" sz="2400" kern="1200" dirty="0">
                    <a:solidFill>
                      <a:srgbClr val="000000"/>
                    </a:solidFill>
                    <a:effectLst/>
                    <a:latin typeface="Times New Roman" panose="02020603050405020304" pitchFamily="18" charset="0"/>
                    <a:ea typeface="+mn-ea"/>
                  </a:rPr>
                  <a:t>	</a:t>
                </a:r>
              </a:p>
              <a:p>
                <a:pPr indent="0" algn="just" fontAlgn="base">
                  <a:buNone/>
                </a:pPr>
                <a:r>
                  <a:rPr lang="kk-KZ" sz="2400" kern="1200" dirty="0">
                    <a:solidFill>
                      <a:srgbClr val="000000"/>
                    </a:solidFill>
                    <a:effectLst/>
                    <a:latin typeface="Times New Roman" panose="02020603050405020304" pitchFamily="18" charset="0"/>
                    <a:ea typeface="+mn-ea"/>
                  </a:rPr>
                  <a:t>Қышқылдық индикаторлар: </a:t>
                </a:r>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kk-KZ" sz="2400" kern="1200" dirty="0">
                    <a:solidFill>
                      <a:srgbClr val="000000"/>
                    </a:solidFill>
                    <a:effectLst/>
                    <a:latin typeface="Times New Roman" panose="02020603050405020304" pitchFamily="18" charset="0"/>
                    <a:ea typeface="+mn-ea"/>
                  </a:rPr>
                  <a:t>	H</a:t>
                </a:r>
                <a:r>
                  <a:rPr lang="en-US" sz="2400" kern="1200" dirty="0">
                    <a:solidFill>
                      <a:srgbClr val="000000"/>
                    </a:solidFill>
                    <a:effectLst/>
                    <a:latin typeface="Times New Roman" panose="02020603050405020304" pitchFamily="18" charset="0"/>
                    <a:ea typeface="+mn-ea"/>
                  </a:rPr>
                  <a:t>I</a:t>
                </a:r>
                <a:r>
                  <a:rPr lang="kk-KZ" sz="2400" kern="1200" dirty="0">
                    <a:solidFill>
                      <a:srgbClr val="000000"/>
                    </a:solidFill>
                    <a:effectLst/>
                    <a:latin typeface="Times New Roman" panose="02020603050405020304" pitchFamily="18" charset="0"/>
                    <a:ea typeface="+mn-ea"/>
                  </a:rPr>
                  <a:t>nd </a:t>
                </a:r>
                <a:r>
                  <a:rPr lang="en-US" sz="2400" kern="1200" dirty="0">
                    <a:solidFill>
                      <a:srgbClr val="000000"/>
                    </a:solidFill>
                    <a:effectLst/>
                    <a:latin typeface="Times New Roman" panose="02020603050405020304" pitchFamily="18" charset="0"/>
                    <a:ea typeface="+mn-ea"/>
                  </a:rPr>
                  <a:t>+ H</a:t>
                </a:r>
                <a:r>
                  <a:rPr lang="en-US" sz="2400" kern="1200" baseline="-25000" dirty="0">
                    <a:solidFill>
                      <a:srgbClr val="000000"/>
                    </a:solidFill>
                    <a:effectLst/>
                    <a:latin typeface="Times New Roman" panose="02020603050405020304" pitchFamily="18" charset="0"/>
                    <a:ea typeface="+mn-ea"/>
                  </a:rPr>
                  <a:t>2</a:t>
                </a:r>
                <a:r>
                  <a:rPr lang="en-US" sz="2400" kern="1200" dirty="0">
                    <a:solidFill>
                      <a:srgbClr val="000000"/>
                    </a:solidFill>
                    <a:effectLst/>
                    <a:latin typeface="Times New Roman" panose="02020603050405020304" pitchFamily="18" charset="0"/>
                    <a:ea typeface="+mn-ea"/>
                  </a:rPr>
                  <a:t>O  = </a:t>
                </a:r>
                <a14:m>
                  <m:oMath xmlns:m="http://schemas.openxmlformats.org/officeDocument/2006/math">
                    <m:r>
                      <a:rPr lang="en-US" sz="2400" i="1" kern="1200">
                        <a:solidFill>
                          <a:srgbClr val="000000"/>
                        </a:solidFill>
                        <a:effectLst/>
                        <a:latin typeface="Cambria Math" panose="02040503050406030204" pitchFamily="18" charset="0"/>
                        <a:ea typeface="+mn-ea"/>
                      </a:rPr>
                      <m:t>[</m:t>
                    </m:r>
                    <m:sSup>
                      <m:sSupPr>
                        <m:ctrlPr>
                          <a:rPr lang="ru-RU" sz="2400" i="1" kern="1200">
                            <a:solidFill>
                              <a:srgbClr val="000000"/>
                            </a:solidFill>
                            <a:effectLst/>
                            <a:latin typeface="Cambria Math" panose="02040503050406030204" pitchFamily="18" charset="0"/>
                            <a:ea typeface="+mn-ea"/>
                          </a:rPr>
                        </m:ctrlPr>
                      </m:sSupPr>
                      <m:e>
                        <m:r>
                          <a:rPr lang="en-US" sz="2400" i="1" kern="1200">
                            <a:solidFill>
                              <a:srgbClr val="000000"/>
                            </a:solidFill>
                            <a:effectLst/>
                            <a:latin typeface="Cambria Math" panose="02040503050406030204" pitchFamily="18" charset="0"/>
                            <a:ea typeface="+mn-ea"/>
                          </a:rPr>
                          <m:t>𝐼𝑛𝑑</m:t>
                        </m:r>
                      </m:e>
                      <m:sup>
                        <m:r>
                          <a:rPr lang="en-US" sz="2400" i="1" kern="1200">
                            <a:solidFill>
                              <a:srgbClr val="000000"/>
                            </a:solidFill>
                            <a:effectLst/>
                            <a:latin typeface="Cambria Math" panose="02040503050406030204" pitchFamily="18" charset="0"/>
                            <a:ea typeface="+mn-ea"/>
                          </a:rPr>
                          <m:t>−</m:t>
                        </m:r>
                      </m:sup>
                    </m:sSup>
                    <m:r>
                      <a:rPr lang="en-US" sz="2400" i="1" kern="1200">
                        <a:solidFill>
                          <a:srgbClr val="000000"/>
                        </a:solidFill>
                        <a:effectLst/>
                        <a:latin typeface="Cambria Math" panose="02040503050406030204" pitchFamily="18" charset="0"/>
                        <a:ea typeface="+mn-ea"/>
                      </a:rPr>
                      <m:t>]∙</m:t>
                    </m:r>
                  </m:oMath>
                </a14:m>
                <a:r>
                  <a:rPr lang="en-US" sz="2400" kern="1200" dirty="0">
                    <a:solidFill>
                      <a:srgbClr val="000000"/>
                    </a:solidFill>
                    <a:effectLst/>
                    <a:latin typeface="Times New Roman" panose="02020603050405020304" pitchFamily="18" charset="0"/>
                    <a:ea typeface="+mn-ea"/>
                  </a:rPr>
                  <a:t> </a:t>
                </a:r>
                <a14:m>
                  <m:oMath xmlns:m="http://schemas.openxmlformats.org/officeDocument/2006/math">
                    <m:sSup>
                      <m:sSupPr>
                        <m:ctrlPr>
                          <a:rPr lang="ru-RU" sz="2400" i="1" kern="1200">
                            <a:solidFill>
                              <a:srgbClr val="000000"/>
                            </a:solidFill>
                            <a:effectLst/>
                            <a:latin typeface="Cambria Math" panose="02040503050406030204" pitchFamily="18" charset="0"/>
                            <a:ea typeface="+mn-ea"/>
                          </a:rPr>
                        </m:ctrlPr>
                      </m:sSupPr>
                      <m:e>
                        <m:sSub>
                          <m:sSubPr>
                            <m:ctrlPr>
                              <a:rPr lang="ru-RU" sz="2400" i="1" kern="1200">
                                <a:solidFill>
                                  <a:srgbClr val="000000"/>
                                </a:solidFill>
                                <a:effectLst/>
                                <a:latin typeface="Cambria Math" panose="02040503050406030204" pitchFamily="18" charset="0"/>
                                <a:ea typeface="+mn-ea"/>
                              </a:rPr>
                            </m:ctrlPr>
                          </m:sSubPr>
                          <m:e>
                            <m:r>
                              <a:rPr lang="en-US" sz="2400" i="1" kern="1200">
                                <a:solidFill>
                                  <a:srgbClr val="000000"/>
                                </a:solidFill>
                                <a:effectLst/>
                                <a:latin typeface="Cambria Math" panose="02040503050406030204" pitchFamily="18" charset="0"/>
                                <a:ea typeface="+mn-ea"/>
                              </a:rPr>
                              <m:t>[</m:t>
                            </m:r>
                            <m:r>
                              <a:rPr lang="en-US" sz="2400" i="1" kern="1200">
                                <a:solidFill>
                                  <a:srgbClr val="000000"/>
                                </a:solidFill>
                                <a:effectLst/>
                                <a:latin typeface="Cambria Math" panose="02040503050406030204" pitchFamily="18" charset="0"/>
                                <a:ea typeface="+mn-ea"/>
                              </a:rPr>
                              <m:t>𝐻</m:t>
                            </m:r>
                          </m:e>
                          <m:sub>
                            <m:r>
                              <a:rPr lang="en-US" sz="2400" i="1" kern="1200">
                                <a:solidFill>
                                  <a:srgbClr val="000000"/>
                                </a:solidFill>
                                <a:effectLst/>
                                <a:latin typeface="Cambria Math" panose="02040503050406030204" pitchFamily="18" charset="0"/>
                                <a:ea typeface="+mn-ea"/>
                              </a:rPr>
                              <m:t>3</m:t>
                            </m:r>
                          </m:sub>
                        </m:sSub>
                        <m:r>
                          <a:rPr lang="en-US" sz="2400" i="1" kern="1200">
                            <a:solidFill>
                              <a:srgbClr val="000000"/>
                            </a:solidFill>
                            <a:effectLst/>
                            <a:latin typeface="Cambria Math" panose="02040503050406030204" pitchFamily="18" charset="0"/>
                            <a:ea typeface="+mn-ea"/>
                          </a:rPr>
                          <m:t>𝑂</m:t>
                        </m:r>
                      </m:e>
                      <m:sup>
                        <m:r>
                          <a:rPr lang="en-US" sz="2400" i="1" kern="1200">
                            <a:solidFill>
                              <a:srgbClr val="000000"/>
                            </a:solidFill>
                            <a:effectLst/>
                            <a:latin typeface="Cambria Math" panose="02040503050406030204" pitchFamily="18" charset="0"/>
                            <a:ea typeface="+mn-ea"/>
                          </a:rPr>
                          <m:t>+</m:t>
                        </m:r>
                      </m:sup>
                    </m:sSup>
                    <m:r>
                      <a:rPr lang="en-US" sz="2400" i="1" kern="1200">
                        <a:solidFill>
                          <a:srgbClr val="000000"/>
                        </a:solidFill>
                        <a:effectLst/>
                        <a:latin typeface="Cambria Math" panose="02040503050406030204" pitchFamily="18" charset="0"/>
                        <a:ea typeface="+mn-ea"/>
                      </a:rPr>
                      <m:t>]</m:t>
                    </m:r>
                  </m:oMath>
                </a14:m>
                <a:r>
                  <a:rPr lang="en-US" sz="2400" kern="1200" dirty="0">
                    <a:solidFill>
                      <a:srgbClr val="000000"/>
                    </a:solidFill>
                    <a:effectLst/>
                    <a:latin typeface="Times New Roman" panose="02020603050405020304" pitchFamily="18" charset="0"/>
                    <a:ea typeface="+mn-ea"/>
                  </a:rPr>
                  <a:t> </a:t>
                </a:r>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ru-RU" sz="2400" kern="1200" dirty="0">
                    <a:solidFill>
                      <a:srgbClr val="000000"/>
                    </a:solidFill>
                    <a:effectLst/>
                    <a:ea typeface="+mn-ea"/>
                  </a:rPr>
                  <a:t>	</a:t>
                </a:r>
                <a14:m>
                  <m:oMath xmlns:m="http://schemas.openxmlformats.org/officeDocument/2006/math">
                    <m:sSub>
                      <m:sSubPr>
                        <m:ctrlPr>
                          <a:rPr lang="ru-RU" sz="2400" i="1" kern="1200">
                            <a:solidFill>
                              <a:srgbClr val="000000"/>
                            </a:solidFill>
                            <a:effectLst/>
                            <a:latin typeface="Cambria Math" panose="02040503050406030204" pitchFamily="18" charset="0"/>
                            <a:ea typeface="+mn-ea"/>
                          </a:rPr>
                        </m:ctrlPr>
                      </m:sSubPr>
                      <m:e>
                        <m:r>
                          <a:rPr lang="kk-KZ" sz="2400" i="1" kern="1200">
                            <a:solidFill>
                              <a:srgbClr val="000000"/>
                            </a:solidFill>
                            <a:effectLst/>
                            <a:latin typeface="Cambria Math" panose="02040503050406030204" pitchFamily="18" charset="0"/>
                            <a:ea typeface="+mn-ea"/>
                          </a:rPr>
                          <m:t>𝐾</m:t>
                        </m:r>
                      </m:e>
                      <m:sub>
                        <m:r>
                          <a:rPr lang="kk-KZ" sz="2400" i="1" kern="1200">
                            <a:solidFill>
                              <a:srgbClr val="000000"/>
                            </a:solidFill>
                            <a:effectLst/>
                            <a:latin typeface="Cambria Math" panose="02040503050406030204" pitchFamily="18" charset="0"/>
                            <a:ea typeface="+mn-ea"/>
                          </a:rPr>
                          <m:t>𝑎</m:t>
                        </m:r>
                      </m:sub>
                    </m:sSub>
                    <m:r>
                      <a:rPr lang="kk-KZ" sz="2400" kern="1200">
                        <a:solidFill>
                          <a:srgbClr val="000000"/>
                        </a:solidFill>
                        <a:effectLst/>
                        <a:latin typeface="Cambria Math" panose="02040503050406030204" pitchFamily="18" charset="0"/>
                        <a:ea typeface="+mn-ea"/>
                      </a:rPr>
                      <m:t>=</m:t>
                    </m:r>
                    <m:f>
                      <m:fPr>
                        <m:ctrlPr>
                          <a:rPr lang="ru-RU" sz="2400" i="1" kern="1200">
                            <a:solidFill>
                              <a:srgbClr val="000000"/>
                            </a:solidFill>
                            <a:effectLst/>
                            <a:latin typeface="Cambria Math" panose="02040503050406030204" pitchFamily="18" charset="0"/>
                            <a:ea typeface="+mn-ea"/>
                          </a:rPr>
                        </m:ctrlPr>
                      </m:fPr>
                      <m:num>
                        <m:d>
                          <m:dPr>
                            <m:begChr m:val="["/>
                            <m:endChr m:val="]"/>
                            <m:ctrlPr>
                              <a:rPr lang="ru-RU" sz="2400" i="1" kern="1200">
                                <a:solidFill>
                                  <a:srgbClr val="000000"/>
                                </a:solidFill>
                                <a:effectLst/>
                                <a:latin typeface="Cambria Math" panose="02040503050406030204" pitchFamily="18" charset="0"/>
                                <a:ea typeface="+mn-ea"/>
                              </a:rPr>
                            </m:ctrlPr>
                          </m:dPr>
                          <m:e>
                            <m:sSup>
                              <m:sSupPr>
                                <m:ctrlPr>
                                  <a:rPr lang="ru-RU" sz="2400" i="1" kern="1200">
                                    <a:solidFill>
                                      <a:srgbClr val="000000"/>
                                    </a:solidFill>
                                    <a:effectLst/>
                                    <a:latin typeface="Cambria Math" panose="02040503050406030204" pitchFamily="18" charset="0"/>
                                    <a:ea typeface="+mn-ea"/>
                                  </a:rPr>
                                </m:ctrlPr>
                              </m:sSupPr>
                              <m:e>
                                <m:r>
                                  <a:rPr lang="kk-KZ" sz="2400" i="1" kern="1200">
                                    <a:solidFill>
                                      <a:srgbClr val="000000"/>
                                    </a:solidFill>
                                    <a:effectLst/>
                                    <a:latin typeface="Cambria Math" panose="02040503050406030204" pitchFamily="18" charset="0"/>
                                    <a:ea typeface="+mn-ea"/>
                                  </a:rPr>
                                  <m:t>𝐼𝑛𝑑</m:t>
                                </m:r>
                              </m:e>
                              <m:sup>
                                <m:r>
                                  <a:rPr lang="kk-KZ" sz="2400" i="1" kern="1200">
                                    <a:solidFill>
                                      <a:srgbClr val="000000"/>
                                    </a:solidFill>
                                    <a:effectLst/>
                                    <a:latin typeface="Cambria Math" panose="02040503050406030204" pitchFamily="18" charset="0"/>
                                    <a:ea typeface="+mn-ea"/>
                                  </a:rPr>
                                  <m:t>−</m:t>
                                </m:r>
                              </m:sup>
                            </m:sSup>
                          </m:e>
                        </m:d>
                        <m:r>
                          <a:rPr lang="kk-KZ" sz="2400" i="1" kern="1200">
                            <a:solidFill>
                              <a:srgbClr val="000000"/>
                            </a:solidFill>
                            <a:effectLst/>
                            <a:latin typeface="Cambria Math" panose="02040503050406030204" pitchFamily="18" charset="0"/>
                            <a:ea typeface="+mn-ea"/>
                          </a:rPr>
                          <m:t>  ∙</m:t>
                        </m:r>
                        <m:r>
                          <a:rPr lang="kk-KZ" sz="2400" kern="1200">
                            <a:solidFill>
                              <a:srgbClr val="000000"/>
                            </a:solidFill>
                            <a:effectLst/>
                            <a:latin typeface="Cambria Math" panose="02040503050406030204" pitchFamily="18" charset="0"/>
                            <a:ea typeface="+mn-ea"/>
                          </a:rPr>
                          <m:t> </m:t>
                        </m:r>
                        <m:sSup>
                          <m:sSupPr>
                            <m:ctrlPr>
                              <a:rPr lang="ru-RU" sz="2400" i="1" kern="1200">
                                <a:solidFill>
                                  <a:srgbClr val="000000"/>
                                </a:solidFill>
                                <a:effectLst/>
                                <a:latin typeface="Cambria Math" panose="02040503050406030204" pitchFamily="18" charset="0"/>
                                <a:ea typeface="+mn-ea"/>
                              </a:rPr>
                            </m:ctrlPr>
                          </m:sSupPr>
                          <m:e>
                            <m:sSub>
                              <m:sSubPr>
                                <m:ctrlPr>
                                  <a:rPr lang="ru-RU" sz="2400" i="1" kern="1200">
                                    <a:solidFill>
                                      <a:srgbClr val="000000"/>
                                    </a:solidFill>
                                    <a:effectLst/>
                                    <a:latin typeface="Cambria Math" panose="02040503050406030204" pitchFamily="18" charset="0"/>
                                    <a:ea typeface="+mn-ea"/>
                                  </a:rPr>
                                </m:ctrlPr>
                              </m:sSubPr>
                              <m:e>
                                <m:r>
                                  <a:rPr lang="kk-KZ" sz="2400" i="1" kern="1200">
                                    <a:solidFill>
                                      <a:srgbClr val="000000"/>
                                    </a:solidFill>
                                    <a:effectLst/>
                                    <a:latin typeface="Cambria Math" panose="02040503050406030204" pitchFamily="18" charset="0"/>
                                    <a:ea typeface="+mn-ea"/>
                                  </a:rPr>
                                  <m:t>[</m:t>
                                </m:r>
                                <m:r>
                                  <a:rPr lang="kk-KZ" sz="2400" i="1" kern="1200">
                                    <a:solidFill>
                                      <a:srgbClr val="000000"/>
                                    </a:solidFill>
                                    <a:effectLst/>
                                    <a:latin typeface="Cambria Math" panose="02040503050406030204" pitchFamily="18" charset="0"/>
                                    <a:ea typeface="+mn-ea"/>
                                  </a:rPr>
                                  <m:t>𝐻</m:t>
                                </m:r>
                              </m:e>
                              <m:sub>
                                <m:r>
                                  <a:rPr lang="kk-KZ" sz="2400" i="1" kern="1200">
                                    <a:solidFill>
                                      <a:srgbClr val="000000"/>
                                    </a:solidFill>
                                    <a:effectLst/>
                                    <a:latin typeface="Cambria Math" panose="02040503050406030204" pitchFamily="18" charset="0"/>
                                    <a:ea typeface="+mn-ea"/>
                                  </a:rPr>
                                  <m:t>3</m:t>
                                </m:r>
                              </m:sub>
                            </m:sSub>
                            <m:r>
                              <a:rPr lang="kk-KZ" sz="2400" i="1" kern="1200">
                                <a:solidFill>
                                  <a:srgbClr val="000000"/>
                                </a:solidFill>
                                <a:effectLst/>
                                <a:latin typeface="Cambria Math" panose="02040503050406030204" pitchFamily="18" charset="0"/>
                                <a:ea typeface="+mn-ea"/>
                              </a:rPr>
                              <m:t>𝑂</m:t>
                            </m:r>
                          </m:e>
                          <m:sup>
                            <m:r>
                              <a:rPr lang="kk-KZ" sz="2400" i="1" kern="1200">
                                <a:solidFill>
                                  <a:srgbClr val="000000"/>
                                </a:solidFill>
                                <a:effectLst/>
                                <a:latin typeface="Cambria Math" panose="02040503050406030204" pitchFamily="18" charset="0"/>
                                <a:ea typeface="+mn-ea"/>
                              </a:rPr>
                              <m:t>+</m:t>
                            </m:r>
                          </m:sup>
                        </m:sSup>
                        <m:r>
                          <a:rPr lang="kk-KZ" sz="2400" i="1" kern="1200">
                            <a:solidFill>
                              <a:srgbClr val="000000"/>
                            </a:solidFill>
                            <a:effectLst/>
                            <a:latin typeface="Cambria Math" panose="02040503050406030204" pitchFamily="18" charset="0"/>
                            <a:ea typeface="+mn-ea"/>
                          </a:rPr>
                          <m:t>]</m:t>
                        </m:r>
                        <m:r>
                          <a:rPr lang="kk-KZ" sz="2400" kern="1200">
                            <a:solidFill>
                              <a:srgbClr val="000000"/>
                            </a:solidFill>
                            <a:effectLst/>
                            <a:latin typeface="Cambria Math" panose="02040503050406030204" pitchFamily="18" charset="0"/>
                            <a:ea typeface="+mn-ea"/>
                          </a:rPr>
                          <m:t>  </m:t>
                        </m:r>
                      </m:num>
                      <m:den>
                        <m:d>
                          <m:dPr>
                            <m:begChr m:val="["/>
                            <m:endChr m:val="]"/>
                            <m:ctrlPr>
                              <a:rPr lang="ru-RU" sz="2400" i="1" kern="1200">
                                <a:solidFill>
                                  <a:srgbClr val="000000"/>
                                </a:solidFill>
                                <a:effectLst/>
                                <a:latin typeface="Cambria Math" panose="02040503050406030204" pitchFamily="18" charset="0"/>
                                <a:ea typeface="+mn-ea"/>
                              </a:rPr>
                            </m:ctrlPr>
                          </m:dPr>
                          <m:e>
                            <m:r>
                              <m:rPr>
                                <m:sty m:val="p"/>
                              </m:rPr>
                              <a:rPr lang="kk-KZ" sz="2400" kern="1200">
                                <a:solidFill>
                                  <a:srgbClr val="000000"/>
                                </a:solidFill>
                                <a:effectLst/>
                                <a:latin typeface="Cambria Math" panose="02040503050406030204" pitchFamily="18" charset="0"/>
                                <a:ea typeface="+mn-ea"/>
                              </a:rPr>
                              <m:t>HInd</m:t>
                            </m:r>
                          </m:e>
                        </m:d>
                        <m:r>
                          <a:rPr lang="kk-KZ" sz="2400" kern="1200">
                            <a:solidFill>
                              <a:srgbClr val="000000"/>
                            </a:solidFill>
                            <a:effectLst/>
                            <a:latin typeface="Cambria Math" panose="02040503050406030204" pitchFamily="18" charset="0"/>
                            <a:ea typeface="+mn-ea"/>
                          </a:rPr>
                          <m:t>∙[</m:t>
                        </m:r>
                        <m:sSub>
                          <m:sSubPr>
                            <m:ctrlPr>
                              <a:rPr lang="ru-RU" sz="2400" i="1" kern="1200">
                                <a:solidFill>
                                  <a:srgbClr val="000000"/>
                                </a:solidFill>
                                <a:effectLst/>
                                <a:latin typeface="Cambria Math" panose="02040503050406030204" pitchFamily="18" charset="0"/>
                                <a:ea typeface="+mn-ea"/>
                              </a:rPr>
                            </m:ctrlPr>
                          </m:sSubPr>
                          <m:e>
                            <m:r>
                              <a:rPr lang="kk-KZ" sz="2400" i="1" kern="1200">
                                <a:solidFill>
                                  <a:srgbClr val="000000"/>
                                </a:solidFill>
                                <a:effectLst/>
                                <a:latin typeface="Cambria Math" panose="02040503050406030204" pitchFamily="18" charset="0"/>
                                <a:ea typeface="+mn-ea"/>
                              </a:rPr>
                              <m:t>𝐻</m:t>
                            </m:r>
                          </m:e>
                          <m:sub>
                            <m:r>
                              <a:rPr lang="kk-KZ" sz="2400" i="1" kern="1200">
                                <a:solidFill>
                                  <a:srgbClr val="000000"/>
                                </a:solidFill>
                                <a:effectLst/>
                                <a:latin typeface="Cambria Math" panose="02040503050406030204" pitchFamily="18" charset="0"/>
                                <a:ea typeface="+mn-ea"/>
                              </a:rPr>
                              <m:t>2</m:t>
                            </m:r>
                          </m:sub>
                        </m:sSub>
                        <m:r>
                          <m:rPr>
                            <m:sty m:val="p"/>
                          </m:rPr>
                          <a:rPr lang="kk-KZ" sz="2400" kern="1200">
                            <a:solidFill>
                              <a:srgbClr val="000000"/>
                            </a:solidFill>
                            <a:effectLst/>
                            <a:latin typeface="Cambria Math" panose="02040503050406030204" pitchFamily="18" charset="0"/>
                            <a:ea typeface="+mn-ea"/>
                          </a:rPr>
                          <m:t>O</m:t>
                        </m:r>
                        <m:r>
                          <a:rPr lang="kk-KZ" sz="2400" kern="1200">
                            <a:solidFill>
                              <a:srgbClr val="000000"/>
                            </a:solidFill>
                            <a:effectLst/>
                            <a:latin typeface="Cambria Math" panose="02040503050406030204" pitchFamily="18" charset="0"/>
                            <a:ea typeface="+mn-ea"/>
                          </a:rPr>
                          <m:t>]</m:t>
                        </m:r>
                      </m:den>
                    </m:f>
                  </m:oMath>
                </a14:m>
                <a:r>
                  <a:rPr lang="en-US" sz="2400" kern="1200" dirty="0">
                    <a:solidFill>
                      <a:srgbClr val="000000"/>
                    </a:solidFill>
                    <a:effectLst/>
                    <a:latin typeface="Times New Roman" panose="02020603050405020304" pitchFamily="18" charset="0"/>
                    <a:ea typeface="+mn-ea"/>
                  </a:rPr>
                  <a:t> </a:t>
                </a:r>
                <a:r>
                  <a:rPr lang="kk-KZ" sz="2400" kern="1200" dirty="0">
                    <a:solidFill>
                      <a:srgbClr val="000000"/>
                    </a:solidFill>
                    <a:effectLst/>
                    <a:latin typeface="Times New Roman" panose="02020603050405020304" pitchFamily="18" charset="0"/>
                    <a:ea typeface="+mn-ea"/>
                  </a:rPr>
                  <a:t>;           </a:t>
                </a:r>
                <a14:m>
                  <m:oMath xmlns:m="http://schemas.openxmlformats.org/officeDocument/2006/math">
                    <m:sSup>
                      <m:sSupPr>
                        <m:ctrlPr>
                          <a:rPr lang="ru-RU" sz="2400" i="1" kern="1200">
                            <a:solidFill>
                              <a:srgbClr val="000000"/>
                            </a:solidFill>
                            <a:effectLst/>
                            <a:latin typeface="Cambria Math" panose="02040503050406030204" pitchFamily="18" charset="0"/>
                            <a:ea typeface="+mn-ea"/>
                          </a:rPr>
                        </m:ctrlPr>
                      </m:sSupPr>
                      <m:e>
                        <m:sSub>
                          <m:sSubPr>
                            <m:ctrlPr>
                              <a:rPr lang="ru-RU" sz="2400" i="1" kern="1200">
                                <a:solidFill>
                                  <a:srgbClr val="000000"/>
                                </a:solidFill>
                                <a:effectLst/>
                                <a:latin typeface="Cambria Math" panose="02040503050406030204" pitchFamily="18" charset="0"/>
                                <a:ea typeface="+mn-ea"/>
                              </a:rPr>
                            </m:ctrlPr>
                          </m:sSubPr>
                          <m:e>
                            <m:r>
                              <a:rPr lang="kk-KZ" sz="2400" i="1" kern="1200">
                                <a:solidFill>
                                  <a:srgbClr val="000000"/>
                                </a:solidFill>
                                <a:effectLst/>
                                <a:latin typeface="Cambria Math" panose="02040503050406030204" pitchFamily="18" charset="0"/>
                                <a:ea typeface="+mn-ea"/>
                              </a:rPr>
                              <m:t>[</m:t>
                            </m:r>
                            <m:r>
                              <a:rPr lang="kk-KZ" sz="2400" i="1" kern="1200">
                                <a:solidFill>
                                  <a:srgbClr val="000000"/>
                                </a:solidFill>
                                <a:effectLst/>
                                <a:latin typeface="Cambria Math" panose="02040503050406030204" pitchFamily="18" charset="0"/>
                                <a:ea typeface="+mn-ea"/>
                              </a:rPr>
                              <m:t>𝐻</m:t>
                            </m:r>
                          </m:e>
                          <m:sub>
                            <m:r>
                              <a:rPr lang="kk-KZ" sz="2400" i="1" kern="1200">
                                <a:solidFill>
                                  <a:srgbClr val="000000"/>
                                </a:solidFill>
                                <a:effectLst/>
                                <a:latin typeface="Cambria Math" panose="02040503050406030204" pitchFamily="18" charset="0"/>
                                <a:ea typeface="+mn-ea"/>
                              </a:rPr>
                              <m:t>3</m:t>
                            </m:r>
                          </m:sub>
                        </m:sSub>
                        <m:r>
                          <a:rPr lang="kk-KZ" sz="2400" i="1" kern="1200">
                            <a:solidFill>
                              <a:srgbClr val="000000"/>
                            </a:solidFill>
                            <a:effectLst/>
                            <a:latin typeface="Cambria Math" panose="02040503050406030204" pitchFamily="18" charset="0"/>
                            <a:ea typeface="+mn-ea"/>
                          </a:rPr>
                          <m:t>𝑂</m:t>
                        </m:r>
                      </m:e>
                      <m:sup>
                        <m:r>
                          <a:rPr lang="kk-KZ" sz="2400" i="1" kern="1200">
                            <a:solidFill>
                              <a:srgbClr val="000000"/>
                            </a:solidFill>
                            <a:effectLst/>
                            <a:latin typeface="Cambria Math" panose="02040503050406030204" pitchFamily="18" charset="0"/>
                            <a:ea typeface="+mn-ea"/>
                          </a:rPr>
                          <m:t>+</m:t>
                        </m:r>
                      </m:sup>
                    </m:sSup>
                    <m:r>
                      <a:rPr lang="kk-KZ" sz="2400" i="1" kern="1200">
                        <a:solidFill>
                          <a:srgbClr val="000000"/>
                        </a:solidFill>
                        <a:effectLst/>
                        <a:latin typeface="Cambria Math" panose="02040503050406030204" pitchFamily="18" charset="0"/>
                        <a:ea typeface="+mn-ea"/>
                      </a:rPr>
                      <m:t>]</m:t>
                    </m:r>
                  </m:oMath>
                </a14:m>
                <a:r>
                  <a:rPr lang="kk-KZ" sz="2400" kern="1200" dirty="0">
                    <a:solidFill>
                      <a:srgbClr val="000000"/>
                    </a:solidFill>
                    <a:effectLst/>
                    <a:latin typeface="Times New Roman" panose="02020603050405020304" pitchFamily="18" charset="0"/>
                    <a:ea typeface="+mn-ea"/>
                  </a:rPr>
                  <a:t>  </a:t>
                </a:r>
                <a14:m>
                  <m:oMath xmlns:m="http://schemas.openxmlformats.org/officeDocument/2006/math">
                    <m:r>
                      <a:rPr lang="kk-KZ" sz="2400" kern="1200">
                        <a:solidFill>
                          <a:srgbClr val="000000"/>
                        </a:solidFill>
                        <a:effectLst/>
                        <a:latin typeface="Cambria Math" panose="02040503050406030204" pitchFamily="18" charset="0"/>
                        <a:ea typeface="+mn-ea"/>
                      </a:rPr>
                      <m:t>=</m:t>
                    </m:r>
                    <m:sSub>
                      <m:sSubPr>
                        <m:ctrlPr>
                          <a:rPr lang="ru-RU" sz="2400" i="1" kern="1200">
                            <a:solidFill>
                              <a:srgbClr val="000000"/>
                            </a:solidFill>
                            <a:effectLst/>
                            <a:latin typeface="Cambria Math" panose="02040503050406030204" pitchFamily="18" charset="0"/>
                            <a:ea typeface="+mn-ea"/>
                          </a:rPr>
                        </m:ctrlPr>
                      </m:sSubPr>
                      <m:e>
                        <m:r>
                          <a:rPr lang="kk-KZ" sz="2400" i="1" kern="1200">
                            <a:solidFill>
                              <a:srgbClr val="000000"/>
                            </a:solidFill>
                            <a:effectLst/>
                            <a:latin typeface="Cambria Math" panose="02040503050406030204" pitchFamily="18" charset="0"/>
                            <a:ea typeface="+mn-ea"/>
                          </a:rPr>
                          <m:t>𝐾</m:t>
                        </m:r>
                      </m:e>
                      <m:sub>
                        <m:r>
                          <a:rPr lang="kk-KZ" sz="2400" i="1" kern="1200">
                            <a:solidFill>
                              <a:srgbClr val="000000"/>
                            </a:solidFill>
                            <a:effectLst/>
                            <a:latin typeface="Cambria Math" panose="02040503050406030204" pitchFamily="18" charset="0"/>
                            <a:ea typeface="+mn-ea"/>
                          </a:rPr>
                          <m:t>𝑎</m:t>
                        </m:r>
                      </m:sub>
                    </m:sSub>
                    <m:r>
                      <a:rPr lang="kk-KZ" sz="2400" i="1" kern="1200">
                        <a:solidFill>
                          <a:srgbClr val="000000"/>
                        </a:solidFill>
                        <a:effectLst/>
                        <a:latin typeface="Cambria Math" panose="02040503050406030204" pitchFamily="18" charset="0"/>
                        <a:ea typeface="+mn-ea"/>
                      </a:rPr>
                      <m:t>∙</m:t>
                    </m:r>
                    <m:f>
                      <m:fPr>
                        <m:ctrlPr>
                          <a:rPr lang="ru-RU" sz="2400" i="1" kern="1200">
                            <a:solidFill>
                              <a:srgbClr val="000000"/>
                            </a:solidFill>
                            <a:effectLst/>
                            <a:latin typeface="Cambria Math" panose="02040503050406030204" pitchFamily="18" charset="0"/>
                            <a:ea typeface="+mn-ea"/>
                          </a:rPr>
                        </m:ctrlPr>
                      </m:fPr>
                      <m:num>
                        <m:r>
                          <a:rPr lang="kk-KZ" sz="2400" i="1" kern="1200">
                            <a:solidFill>
                              <a:srgbClr val="000000"/>
                            </a:solidFill>
                            <a:effectLst/>
                            <a:latin typeface="Cambria Math" panose="02040503050406030204" pitchFamily="18" charset="0"/>
                            <a:ea typeface="+mn-ea"/>
                          </a:rPr>
                          <m:t>[</m:t>
                        </m:r>
                        <m:r>
                          <a:rPr lang="kk-KZ" sz="2400" i="1" kern="1200">
                            <a:solidFill>
                              <a:srgbClr val="000000"/>
                            </a:solidFill>
                            <a:effectLst/>
                            <a:latin typeface="Cambria Math" panose="02040503050406030204" pitchFamily="18" charset="0"/>
                            <a:ea typeface="+mn-ea"/>
                          </a:rPr>
                          <m:t>𝐻𝐼𝑛𝑑</m:t>
                        </m:r>
                        <m:r>
                          <a:rPr lang="kk-KZ" sz="2400" i="1" kern="1200">
                            <a:solidFill>
                              <a:srgbClr val="000000"/>
                            </a:solidFill>
                            <a:effectLst/>
                            <a:latin typeface="Cambria Math" panose="02040503050406030204" pitchFamily="18" charset="0"/>
                            <a:ea typeface="+mn-ea"/>
                          </a:rPr>
                          <m:t>]</m:t>
                        </m:r>
                        <m:r>
                          <a:rPr lang="kk-KZ" sz="2400" kern="1200">
                            <a:solidFill>
                              <a:srgbClr val="000000"/>
                            </a:solidFill>
                            <a:effectLst/>
                            <a:latin typeface="Cambria Math" panose="02040503050406030204" pitchFamily="18" charset="0"/>
                            <a:ea typeface="+mn-ea"/>
                          </a:rPr>
                          <m:t> </m:t>
                        </m:r>
                      </m:num>
                      <m:den>
                        <m:r>
                          <a:rPr lang="kk-KZ" sz="2400" kern="1200">
                            <a:solidFill>
                              <a:srgbClr val="000000"/>
                            </a:solidFill>
                            <a:effectLst/>
                            <a:latin typeface="Cambria Math" panose="02040503050406030204" pitchFamily="18" charset="0"/>
                            <a:ea typeface="+mn-ea"/>
                          </a:rPr>
                          <m:t>[</m:t>
                        </m:r>
                        <m:sSup>
                          <m:sSupPr>
                            <m:ctrlPr>
                              <a:rPr lang="ru-RU" sz="2400" i="1" kern="1200">
                                <a:solidFill>
                                  <a:srgbClr val="000000"/>
                                </a:solidFill>
                                <a:effectLst/>
                                <a:latin typeface="Cambria Math" panose="02040503050406030204" pitchFamily="18" charset="0"/>
                                <a:ea typeface="+mn-ea"/>
                              </a:rPr>
                            </m:ctrlPr>
                          </m:sSupPr>
                          <m:e>
                            <m:r>
                              <a:rPr lang="kk-KZ" sz="2400" i="1" kern="1200">
                                <a:solidFill>
                                  <a:srgbClr val="000000"/>
                                </a:solidFill>
                                <a:effectLst/>
                                <a:latin typeface="Cambria Math" panose="02040503050406030204" pitchFamily="18" charset="0"/>
                                <a:ea typeface="+mn-ea"/>
                              </a:rPr>
                              <m:t>𝐼𝑛𝑑</m:t>
                            </m:r>
                          </m:e>
                          <m:sup>
                            <m:r>
                              <a:rPr lang="kk-KZ" sz="2400" i="1" kern="1200">
                                <a:solidFill>
                                  <a:srgbClr val="000000"/>
                                </a:solidFill>
                                <a:effectLst/>
                                <a:latin typeface="Cambria Math" panose="02040503050406030204" pitchFamily="18" charset="0"/>
                                <a:ea typeface="+mn-ea"/>
                              </a:rPr>
                              <m:t>−</m:t>
                            </m:r>
                          </m:sup>
                        </m:sSup>
                        <m:r>
                          <a:rPr lang="kk-KZ" sz="2400" kern="1200">
                            <a:solidFill>
                              <a:srgbClr val="000000"/>
                            </a:solidFill>
                            <a:effectLst/>
                            <a:latin typeface="Cambria Math" panose="02040503050406030204" pitchFamily="18" charset="0"/>
                            <a:ea typeface="+mn-ea"/>
                          </a:rPr>
                          <m:t>]</m:t>
                        </m:r>
                      </m:den>
                    </m:f>
                  </m:oMath>
                </a14:m>
                <a:r>
                  <a:rPr lang="en-US" sz="2400" kern="1200" dirty="0">
                    <a:solidFill>
                      <a:srgbClr val="000000"/>
                    </a:solidFill>
                    <a:effectLst/>
                    <a:latin typeface="Times New Roman" panose="02020603050405020304" pitchFamily="18" charset="0"/>
                    <a:ea typeface="+mn-ea"/>
                  </a:rPr>
                  <a:t> </a:t>
                </a:r>
                <a:r>
                  <a:rPr lang="kk-KZ" sz="2400" kern="1200" dirty="0">
                    <a:solidFill>
                      <a:srgbClr val="000000"/>
                    </a:solidFill>
                    <a:effectLst/>
                    <a:latin typeface="Times New Roman" panose="02020603050405020304" pitchFamily="18" charset="0"/>
                    <a:ea typeface="+mn-ea"/>
                  </a:rPr>
                  <a:t>    </a:t>
                </a:r>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kk-KZ" sz="2400" kern="1200" dirty="0">
                    <a:solidFill>
                      <a:srgbClr val="000000"/>
                    </a:solidFill>
                    <a:effectLst/>
                    <a:latin typeface="Times New Roman" panose="02020603050405020304" pitchFamily="18" charset="0"/>
                    <a:ea typeface="+mn-ea"/>
                  </a:rPr>
                  <a:t> </a:t>
                </a:r>
                <a:endParaRPr lang="ru-RU" sz="2000" dirty="0">
                  <a:effectLst/>
                  <a:latin typeface="Times New Roman" panose="02020603050405020304" pitchFamily="18" charset="0"/>
                  <a:ea typeface="Times New Roman" panose="02020603050405020304" pitchFamily="18" charset="0"/>
                </a:endParaRPr>
              </a:p>
              <a:p>
                <a:pPr indent="0" algn="ctr" fontAlgn="base">
                  <a:buNone/>
                </a:pPr>
                <a:r>
                  <a:rPr lang="en-US" sz="2400" kern="1200" dirty="0">
                    <a:solidFill>
                      <a:srgbClr val="000000"/>
                    </a:solidFill>
                    <a:effectLst/>
                    <a:latin typeface="Times New Roman" panose="02020603050405020304" pitchFamily="18" charset="0"/>
                    <a:ea typeface="+mn-ea"/>
                  </a:rPr>
                  <a:t>pH = </a:t>
                </a:r>
                <a14:m>
                  <m:oMath xmlns:m="http://schemas.openxmlformats.org/officeDocument/2006/math">
                    <m:sSub>
                      <m:sSubPr>
                        <m:ctrlPr>
                          <a:rPr lang="ru-RU" sz="2400" i="1" kern="1200">
                            <a:solidFill>
                              <a:srgbClr val="000000"/>
                            </a:solidFill>
                            <a:effectLst/>
                            <a:latin typeface="Cambria Math" panose="02040503050406030204" pitchFamily="18" charset="0"/>
                            <a:ea typeface="+mn-ea"/>
                          </a:rPr>
                        </m:ctrlPr>
                      </m:sSubPr>
                      <m:e>
                        <m:r>
                          <a:rPr lang="en-US" sz="2400" i="1" kern="1200">
                            <a:solidFill>
                              <a:srgbClr val="000000"/>
                            </a:solidFill>
                            <a:effectLst/>
                            <a:latin typeface="Cambria Math" panose="02040503050406030204" pitchFamily="18" charset="0"/>
                            <a:ea typeface="+mn-ea"/>
                          </a:rPr>
                          <m:t>𝑝𝐾</m:t>
                        </m:r>
                      </m:e>
                      <m:sub>
                        <m:r>
                          <a:rPr lang="en-US" sz="2400" i="1" kern="1200">
                            <a:solidFill>
                              <a:srgbClr val="000000"/>
                            </a:solidFill>
                            <a:effectLst/>
                            <a:latin typeface="Cambria Math" panose="02040503050406030204" pitchFamily="18" charset="0"/>
                            <a:ea typeface="+mn-ea"/>
                          </a:rPr>
                          <m:t>𝑎</m:t>
                        </m:r>
                      </m:sub>
                    </m:sSub>
                    <m:r>
                      <a:rPr lang="en-US" sz="2400" i="1" kern="1200">
                        <a:solidFill>
                          <a:srgbClr val="000000"/>
                        </a:solidFill>
                        <a:effectLst/>
                        <a:latin typeface="Cambria Math" panose="02040503050406030204" pitchFamily="18" charset="0"/>
                        <a:ea typeface="+mn-ea"/>
                      </a:rPr>
                      <m:t>+</m:t>
                    </m:r>
                    <m:r>
                      <a:rPr lang="en-US" sz="2400" i="1" kern="1200">
                        <a:solidFill>
                          <a:srgbClr val="000000"/>
                        </a:solidFill>
                        <a:effectLst/>
                        <a:latin typeface="Cambria Math" panose="02040503050406030204" pitchFamily="18" charset="0"/>
                        <a:ea typeface="+mn-ea"/>
                      </a:rPr>
                      <m:t>𝑙𝑔</m:t>
                    </m:r>
                    <m:f>
                      <m:fPr>
                        <m:ctrlPr>
                          <a:rPr lang="ru-RU" sz="2400" i="1" kern="1200">
                            <a:solidFill>
                              <a:srgbClr val="000000"/>
                            </a:solidFill>
                            <a:effectLst/>
                            <a:latin typeface="Cambria Math" panose="02040503050406030204" pitchFamily="18" charset="0"/>
                            <a:ea typeface="+mn-ea"/>
                          </a:rPr>
                        </m:ctrlPr>
                      </m:fPr>
                      <m:num>
                        <m:r>
                          <a:rPr lang="en-US" sz="2400" i="1" kern="1200">
                            <a:solidFill>
                              <a:srgbClr val="000000"/>
                            </a:solidFill>
                            <a:effectLst/>
                            <a:latin typeface="Cambria Math" panose="02040503050406030204" pitchFamily="18" charset="0"/>
                            <a:ea typeface="+mn-ea"/>
                          </a:rPr>
                          <m:t>[</m:t>
                        </m:r>
                        <m:r>
                          <a:rPr lang="en-US" sz="2400" i="1" kern="1200">
                            <a:solidFill>
                              <a:srgbClr val="000000"/>
                            </a:solidFill>
                            <a:effectLst/>
                            <a:latin typeface="Cambria Math" panose="02040503050406030204" pitchFamily="18" charset="0"/>
                            <a:ea typeface="+mn-ea"/>
                          </a:rPr>
                          <m:t>𝐻𝐼𝑛𝑑</m:t>
                        </m:r>
                        <m:r>
                          <a:rPr lang="en-US" sz="2400" i="1" kern="1200">
                            <a:solidFill>
                              <a:srgbClr val="000000"/>
                            </a:solidFill>
                            <a:effectLst/>
                            <a:latin typeface="Cambria Math" panose="02040503050406030204" pitchFamily="18" charset="0"/>
                            <a:ea typeface="+mn-ea"/>
                          </a:rPr>
                          <m:t>]</m:t>
                        </m:r>
                        <m:r>
                          <a:rPr lang="en-US" sz="2400" kern="1200">
                            <a:solidFill>
                              <a:srgbClr val="000000"/>
                            </a:solidFill>
                            <a:effectLst/>
                            <a:latin typeface="Cambria Math" panose="02040503050406030204" pitchFamily="18" charset="0"/>
                            <a:ea typeface="+mn-ea"/>
                          </a:rPr>
                          <m:t> </m:t>
                        </m:r>
                      </m:num>
                      <m:den>
                        <m:r>
                          <a:rPr lang="en-US" sz="2400" kern="1200">
                            <a:solidFill>
                              <a:srgbClr val="000000"/>
                            </a:solidFill>
                            <a:effectLst/>
                            <a:latin typeface="Cambria Math" panose="02040503050406030204" pitchFamily="18" charset="0"/>
                            <a:ea typeface="+mn-ea"/>
                          </a:rPr>
                          <m:t>[</m:t>
                        </m:r>
                        <m:sSup>
                          <m:sSupPr>
                            <m:ctrlPr>
                              <a:rPr lang="ru-RU" sz="2400" i="1" kern="1200">
                                <a:solidFill>
                                  <a:srgbClr val="000000"/>
                                </a:solidFill>
                                <a:effectLst/>
                                <a:latin typeface="Cambria Math" panose="02040503050406030204" pitchFamily="18" charset="0"/>
                                <a:ea typeface="+mn-ea"/>
                              </a:rPr>
                            </m:ctrlPr>
                          </m:sSupPr>
                          <m:e>
                            <m:r>
                              <a:rPr lang="en-US" sz="2400" i="1" kern="1200">
                                <a:solidFill>
                                  <a:srgbClr val="000000"/>
                                </a:solidFill>
                                <a:effectLst/>
                                <a:latin typeface="Cambria Math" panose="02040503050406030204" pitchFamily="18" charset="0"/>
                                <a:ea typeface="+mn-ea"/>
                              </a:rPr>
                              <m:t>𝐼𝑛𝑑</m:t>
                            </m:r>
                          </m:e>
                          <m:sup>
                            <m:r>
                              <a:rPr lang="en-US" sz="2400" i="1" kern="1200">
                                <a:solidFill>
                                  <a:srgbClr val="000000"/>
                                </a:solidFill>
                                <a:effectLst/>
                                <a:latin typeface="Cambria Math" panose="02040503050406030204" pitchFamily="18" charset="0"/>
                                <a:ea typeface="+mn-ea"/>
                              </a:rPr>
                              <m:t>−</m:t>
                            </m:r>
                          </m:sup>
                        </m:sSup>
                        <m:r>
                          <a:rPr lang="en-US" sz="2400" kern="1200">
                            <a:solidFill>
                              <a:srgbClr val="000000"/>
                            </a:solidFill>
                            <a:effectLst/>
                            <a:latin typeface="Cambria Math" panose="02040503050406030204" pitchFamily="18" charset="0"/>
                            <a:ea typeface="+mn-ea"/>
                          </a:rPr>
                          <m:t>]</m:t>
                        </m:r>
                      </m:den>
                    </m:f>
                  </m:oMath>
                </a14:m>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kk-KZ" sz="2400" kern="1200" dirty="0">
                    <a:solidFill>
                      <a:srgbClr val="000000"/>
                    </a:solidFill>
                    <a:effectLst/>
                    <a:latin typeface="Times New Roman" panose="02020603050405020304" pitchFamily="18" charset="0"/>
                    <a:ea typeface="+mn-ea"/>
                  </a:rPr>
                  <a:t>	Адам көзі түстің өзгеруін индикатор құрамындағы қосылыстардың бір концентрациясы екіншісінен 10 есе аз немесе көп болған жағдайда байқай алады, яғни </a:t>
                </a:r>
                <a14:m>
                  <m:oMath xmlns:m="http://schemas.openxmlformats.org/officeDocument/2006/math">
                    <m:f>
                      <m:fPr>
                        <m:ctrlPr>
                          <a:rPr lang="ru-RU" sz="2400" i="1" kern="1200">
                            <a:solidFill>
                              <a:srgbClr val="000000"/>
                            </a:solidFill>
                            <a:effectLst/>
                            <a:latin typeface="Cambria Math" panose="02040503050406030204" pitchFamily="18" charset="0"/>
                            <a:ea typeface="+mn-ea"/>
                          </a:rPr>
                        </m:ctrlPr>
                      </m:fPr>
                      <m:num>
                        <m:r>
                          <a:rPr lang="kk-KZ" sz="2400" i="1" kern="1200">
                            <a:solidFill>
                              <a:srgbClr val="000000"/>
                            </a:solidFill>
                            <a:effectLst/>
                            <a:latin typeface="Cambria Math" panose="02040503050406030204" pitchFamily="18" charset="0"/>
                            <a:ea typeface="+mn-ea"/>
                          </a:rPr>
                          <m:t>[</m:t>
                        </m:r>
                        <m:r>
                          <a:rPr lang="kk-KZ" sz="2400" i="1" kern="1200">
                            <a:solidFill>
                              <a:srgbClr val="000000"/>
                            </a:solidFill>
                            <a:effectLst/>
                            <a:latin typeface="Cambria Math" panose="02040503050406030204" pitchFamily="18" charset="0"/>
                            <a:ea typeface="+mn-ea"/>
                          </a:rPr>
                          <m:t>𝐻𝐼𝑛𝑑</m:t>
                        </m:r>
                        <m:r>
                          <a:rPr lang="kk-KZ" sz="2400" i="1" kern="1200">
                            <a:solidFill>
                              <a:srgbClr val="000000"/>
                            </a:solidFill>
                            <a:effectLst/>
                            <a:latin typeface="Cambria Math" panose="02040503050406030204" pitchFamily="18" charset="0"/>
                            <a:ea typeface="+mn-ea"/>
                          </a:rPr>
                          <m:t>]</m:t>
                        </m:r>
                        <m:r>
                          <a:rPr lang="kk-KZ" sz="2400" kern="1200">
                            <a:solidFill>
                              <a:srgbClr val="000000"/>
                            </a:solidFill>
                            <a:effectLst/>
                            <a:latin typeface="Cambria Math" panose="02040503050406030204" pitchFamily="18" charset="0"/>
                            <a:ea typeface="+mn-ea"/>
                          </a:rPr>
                          <m:t> </m:t>
                        </m:r>
                      </m:num>
                      <m:den>
                        <m:r>
                          <a:rPr lang="kk-KZ" sz="2400" kern="1200">
                            <a:solidFill>
                              <a:srgbClr val="000000"/>
                            </a:solidFill>
                            <a:effectLst/>
                            <a:latin typeface="Cambria Math" panose="02040503050406030204" pitchFamily="18" charset="0"/>
                            <a:ea typeface="+mn-ea"/>
                          </a:rPr>
                          <m:t>[</m:t>
                        </m:r>
                        <m:sSup>
                          <m:sSupPr>
                            <m:ctrlPr>
                              <a:rPr lang="ru-RU" sz="2400" i="1" kern="1200">
                                <a:solidFill>
                                  <a:srgbClr val="000000"/>
                                </a:solidFill>
                                <a:effectLst/>
                                <a:latin typeface="Cambria Math" panose="02040503050406030204" pitchFamily="18" charset="0"/>
                                <a:ea typeface="+mn-ea"/>
                              </a:rPr>
                            </m:ctrlPr>
                          </m:sSupPr>
                          <m:e>
                            <m:r>
                              <a:rPr lang="kk-KZ" sz="2400" i="1" kern="1200">
                                <a:solidFill>
                                  <a:srgbClr val="000000"/>
                                </a:solidFill>
                                <a:effectLst/>
                                <a:latin typeface="Cambria Math" panose="02040503050406030204" pitchFamily="18" charset="0"/>
                                <a:ea typeface="+mn-ea"/>
                              </a:rPr>
                              <m:t>𝐼𝑛𝑑</m:t>
                            </m:r>
                          </m:e>
                          <m:sup>
                            <m:r>
                              <a:rPr lang="kk-KZ" sz="2400" i="1" kern="1200">
                                <a:solidFill>
                                  <a:srgbClr val="000000"/>
                                </a:solidFill>
                                <a:effectLst/>
                                <a:latin typeface="Cambria Math" panose="02040503050406030204" pitchFamily="18" charset="0"/>
                                <a:ea typeface="+mn-ea"/>
                              </a:rPr>
                              <m:t>−</m:t>
                            </m:r>
                          </m:sup>
                        </m:sSup>
                        <m:r>
                          <a:rPr lang="kk-KZ" sz="2400" kern="1200">
                            <a:solidFill>
                              <a:srgbClr val="000000"/>
                            </a:solidFill>
                            <a:effectLst/>
                            <a:latin typeface="Cambria Math" panose="02040503050406030204" pitchFamily="18" charset="0"/>
                            <a:ea typeface="+mn-ea"/>
                          </a:rPr>
                          <m:t>]</m:t>
                        </m:r>
                      </m:den>
                    </m:f>
                  </m:oMath>
                </a14:m>
                <a:r>
                  <a:rPr lang="en-US" sz="2400" kern="1200" dirty="0">
                    <a:solidFill>
                      <a:srgbClr val="000000"/>
                    </a:solidFill>
                    <a:effectLst/>
                    <a:latin typeface="Times New Roman" panose="02020603050405020304" pitchFamily="18" charset="0"/>
                    <a:ea typeface="+mn-ea"/>
                  </a:rPr>
                  <a:t> </a:t>
                </a:r>
                <a:r>
                  <a:rPr lang="kk-KZ" sz="2400" kern="1200" dirty="0">
                    <a:solidFill>
                      <a:srgbClr val="000000"/>
                    </a:solidFill>
                    <a:effectLst/>
                    <a:latin typeface="Times New Roman" panose="02020603050405020304" pitchFamily="18" charset="0"/>
                    <a:ea typeface="+mn-ea"/>
                  </a:rPr>
                  <a:t>˃ </a:t>
                </a:r>
                <a14:m>
                  <m:oMath xmlns:m="http://schemas.openxmlformats.org/officeDocument/2006/math">
                    <m:f>
                      <m:fPr>
                        <m:ctrlPr>
                          <a:rPr lang="ru-RU" sz="2400" i="1" kern="1200">
                            <a:solidFill>
                              <a:srgbClr val="000000"/>
                            </a:solidFill>
                            <a:effectLst/>
                            <a:latin typeface="Cambria Math" panose="02040503050406030204" pitchFamily="18" charset="0"/>
                            <a:ea typeface="+mn-ea"/>
                          </a:rPr>
                        </m:ctrlPr>
                      </m:fPr>
                      <m:num>
                        <m:r>
                          <a:rPr lang="kk-KZ" sz="2400" i="1" kern="1200">
                            <a:solidFill>
                              <a:srgbClr val="000000"/>
                            </a:solidFill>
                            <a:effectLst/>
                            <a:latin typeface="Cambria Math" panose="02040503050406030204" pitchFamily="18" charset="0"/>
                            <a:ea typeface="+mn-ea"/>
                          </a:rPr>
                          <m:t>10</m:t>
                        </m:r>
                      </m:num>
                      <m:den>
                        <m:r>
                          <a:rPr lang="kk-KZ" sz="2400" i="1" kern="1200">
                            <a:solidFill>
                              <a:srgbClr val="000000"/>
                            </a:solidFill>
                            <a:effectLst/>
                            <a:latin typeface="Cambria Math" panose="02040503050406030204" pitchFamily="18" charset="0"/>
                            <a:ea typeface="+mn-ea"/>
                          </a:rPr>
                          <m:t>1</m:t>
                        </m:r>
                      </m:den>
                    </m:f>
                  </m:oMath>
                </a14:m>
                <a:r>
                  <a:rPr lang="en-US" sz="2400" kern="1200" dirty="0">
                    <a:solidFill>
                      <a:srgbClr val="000000"/>
                    </a:solidFill>
                    <a:effectLst/>
                    <a:latin typeface="Times New Roman" panose="02020603050405020304" pitchFamily="18" charset="0"/>
                    <a:ea typeface="+mn-ea"/>
                  </a:rPr>
                  <a:t> </a:t>
                </a:r>
                <a:r>
                  <a:rPr lang="kk-KZ" sz="2400" kern="1200" dirty="0">
                    <a:solidFill>
                      <a:srgbClr val="000000"/>
                    </a:solidFill>
                    <a:effectLst/>
                    <a:latin typeface="Times New Roman" panose="02020603050405020304" pitchFamily="18" charset="0"/>
                    <a:ea typeface="+mn-ea"/>
                  </a:rPr>
                  <a:t>  қышқылдық формаға тән. Ал керісінше     </a:t>
                </a:r>
                <a14:m>
                  <m:oMath xmlns:m="http://schemas.openxmlformats.org/officeDocument/2006/math">
                    <m:f>
                      <m:fPr>
                        <m:ctrlPr>
                          <a:rPr lang="ru-RU" sz="2400" i="1" kern="1200">
                            <a:solidFill>
                              <a:srgbClr val="000000"/>
                            </a:solidFill>
                            <a:effectLst/>
                            <a:latin typeface="Cambria Math" panose="02040503050406030204" pitchFamily="18" charset="0"/>
                            <a:ea typeface="+mn-ea"/>
                          </a:rPr>
                        </m:ctrlPr>
                      </m:fPr>
                      <m:num>
                        <m:r>
                          <a:rPr lang="kk-KZ" sz="2400" i="1" kern="1200">
                            <a:solidFill>
                              <a:srgbClr val="000000"/>
                            </a:solidFill>
                            <a:effectLst/>
                            <a:latin typeface="Cambria Math" panose="02040503050406030204" pitchFamily="18" charset="0"/>
                            <a:ea typeface="+mn-ea"/>
                          </a:rPr>
                          <m:t>[</m:t>
                        </m:r>
                        <m:r>
                          <a:rPr lang="kk-KZ" sz="2400" i="1" kern="1200">
                            <a:solidFill>
                              <a:srgbClr val="000000"/>
                            </a:solidFill>
                            <a:effectLst/>
                            <a:latin typeface="Cambria Math" panose="02040503050406030204" pitchFamily="18" charset="0"/>
                            <a:ea typeface="+mn-ea"/>
                          </a:rPr>
                          <m:t>𝐼𝑛𝑑</m:t>
                        </m:r>
                        <m:r>
                          <a:rPr lang="kk-KZ" sz="2400" i="1" kern="1200">
                            <a:solidFill>
                              <a:srgbClr val="000000"/>
                            </a:solidFill>
                            <a:effectLst/>
                            <a:latin typeface="Cambria Math" panose="02040503050406030204" pitchFamily="18" charset="0"/>
                            <a:ea typeface="+mn-ea"/>
                          </a:rPr>
                          <m:t>]</m:t>
                        </m:r>
                        <m:r>
                          <a:rPr lang="kk-KZ" sz="2400" kern="1200">
                            <a:solidFill>
                              <a:srgbClr val="000000"/>
                            </a:solidFill>
                            <a:effectLst/>
                            <a:latin typeface="Cambria Math" panose="02040503050406030204" pitchFamily="18" charset="0"/>
                            <a:ea typeface="+mn-ea"/>
                          </a:rPr>
                          <m:t> </m:t>
                        </m:r>
                      </m:num>
                      <m:den>
                        <m:r>
                          <a:rPr lang="kk-KZ" sz="2400" kern="1200">
                            <a:solidFill>
                              <a:srgbClr val="000000"/>
                            </a:solidFill>
                            <a:effectLst/>
                            <a:latin typeface="Cambria Math" panose="02040503050406030204" pitchFamily="18" charset="0"/>
                            <a:ea typeface="+mn-ea"/>
                          </a:rPr>
                          <m:t>[</m:t>
                        </m:r>
                        <m:sSup>
                          <m:sSupPr>
                            <m:ctrlPr>
                              <a:rPr lang="ru-RU" sz="2400" i="1" kern="1200">
                                <a:solidFill>
                                  <a:srgbClr val="000000"/>
                                </a:solidFill>
                                <a:effectLst/>
                                <a:latin typeface="Cambria Math" panose="02040503050406030204" pitchFamily="18" charset="0"/>
                                <a:ea typeface="+mn-ea"/>
                              </a:rPr>
                            </m:ctrlPr>
                          </m:sSupPr>
                          <m:e>
                            <m:r>
                              <a:rPr lang="kk-KZ" sz="2400" i="1" kern="1200">
                                <a:solidFill>
                                  <a:srgbClr val="000000"/>
                                </a:solidFill>
                                <a:effectLst/>
                                <a:latin typeface="Cambria Math" panose="02040503050406030204" pitchFamily="18" charset="0"/>
                                <a:ea typeface="+mn-ea"/>
                              </a:rPr>
                              <m:t>𝐼𝑛𝑑𝐻</m:t>
                            </m:r>
                          </m:e>
                          <m:sup>
                            <m:r>
                              <a:rPr lang="kk-KZ" sz="2400" i="1" kern="1200">
                                <a:solidFill>
                                  <a:srgbClr val="000000"/>
                                </a:solidFill>
                                <a:effectLst/>
                                <a:latin typeface="Cambria Math" panose="02040503050406030204" pitchFamily="18" charset="0"/>
                                <a:ea typeface="+mn-ea"/>
                              </a:rPr>
                              <m:t>+</m:t>
                            </m:r>
                          </m:sup>
                        </m:sSup>
                        <m:r>
                          <a:rPr lang="kk-KZ" sz="2400" kern="1200">
                            <a:solidFill>
                              <a:srgbClr val="000000"/>
                            </a:solidFill>
                            <a:effectLst/>
                            <a:latin typeface="Cambria Math" panose="02040503050406030204" pitchFamily="18" charset="0"/>
                            <a:ea typeface="+mn-ea"/>
                          </a:rPr>
                          <m:t>]</m:t>
                        </m:r>
                      </m:den>
                    </m:f>
                  </m:oMath>
                </a14:m>
                <a:r>
                  <a:rPr lang="en-US" sz="2400" kern="1200" dirty="0">
                    <a:solidFill>
                      <a:srgbClr val="000000"/>
                    </a:solidFill>
                    <a:effectLst/>
                    <a:latin typeface="Times New Roman" panose="02020603050405020304" pitchFamily="18" charset="0"/>
                    <a:ea typeface="+mn-ea"/>
                  </a:rPr>
                  <a:t> </a:t>
                </a:r>
                <a:r>
                  <a:rPr lang="kk-KZ" sz="2400" kern="1200" dirty="0">
                    <a:solidFill>
                      <a:srgbClr val="000000"/>
                    </a:solidFill>
                    <a:effectLst/>
                    <a:latin typeface="Times New Roman" panose="02020603050405020304" pitchFamily="18" charset="0"/>
                    <a:ea typeface="+mn-ea"/>
                  </a:rPr>
                  <a:t>˃ 10 индикатордың  негіздік түріне сәйкес келеді. Осы теңдіктерді қолдана отырып индикатор түсінің ауысу аралығын таба аламыз. </a:t>
                </a:r>
                <a:endParaRPr lang="ru-RU" sz="2000" dirty="0">
                  <a:effectLst/>
                  <a:latin typeface="Times New Roman" panose="02020603050405020304" pitchFamily="18" charset="0"/>
                  <a:ea typeface="Times New Roman" panose="02020603050405020304" pitchFamily="18" charset="0"/>
                </a:endParaRPr>
              </a:p>
              <a:p>
                <a:pPr marL="0" indent="0" algn="ctr" fontAlgn="base">
                  <a:buNone/>
                </a:pPr>
                <a:r>
                  <a:rPr lang="kk-KZ" sz="2400" kern="1200" dirty="0">
                    <a:solidFill>
                      <a:srgbClr val="000000"/>
                    </a:solidFill>
                    <a:effectLst/>
                    <a:latin typeface="Times New Roman" panose="02020603050405020304" pitchFamily="18" charset="0"/>
                    <a:ea typeface="+mn-ea"/>
                  </a:rPr>
                  <a:t>10 ˂</a:t>
                </a:r>
                <a14:m>
                  <m:oMath xmlns:m="http://schemas.openxmlformats.org/officeDocument/2006/math">
                    <m:f>
                      <m:fPr>
                        <m:ctrlPr>
                          <a:rPr lang="ru-RU" sz="2400" i="1" kern="1200">
                            <a:solidFill>
                              <a:srgbClr val="000000"/>
                            </a:solidFill>
                            <a:effectLst/>
                            <a:latin typeface="Cambria Math" panose="02040503050406030204" pitchFamily="18" charset="0"/>
                            <a:ea typeface="+mn-ea"/>
                          </a:rPr>
                        </m:ctrlPr>
                      </m:fPr>
                      <m:num>
                        <m:r>
                          <a:rPr lang="en-US" sz="2400" i="1" kern="1200">
                            <a:solidFill>
                              <a:srgbClr val="000000"/>
                            </a:solidFill>
                            <a:effectLst/>
                            <a:latin typeface="Cambria Math" panose="02040503050406030204" pitchFamily="18" charset="0"/>
                            <a:ea typeface="+mn-ea"/>
                          </a:rPr>
                          <m:t> </m:t>
                        </m:r>
                        <m:r>
                          <a:rPr lang="kk-KZ" sz="2400" i="1" kern="1200">
                            <a:solidFill>
                              <a:srgbClr val="000000"/>
                            </a:solidFill>
                            <a:effectLst/>
                            <a:latin typeface="Cambria Math" panose="02040503050406030204" pitchFamily="18" charset="0"/>
                            <a:ea typeface="+mn-ea"/>
                          </a:rPr>
                          <m:t>[</m:t>
                        </m:r>
                        <m:r>
                          <a:rPr lang="kk-KZ" sz="2400" i="1" kern="1200">
                            <a:solidFill>
                              <a:srgbClr val="000000"/>
                            </a:solidFill>
                            <a:effectLst/>
                            <a:latin typeface="Cambria Math" panose="02040503050406030204" pitchFamily="18" charset="0"/>
                            <a:ea typeface="+mn-ea"/>
                          </a:rPr>
                          <m:t>𝐻𝐼𝑛𝑑</m:t>
                        </m:r>
                        <m:r>
                          <a:rPr lang="kk-KZ" sz="2400" i="1" kern="1200">
                            <a:solidFill>
                              <a:srgbClr val="000000"/>
                            </a:solidFill>
                            <a:effectLst/>
                            <a:latin typeface="Cambria Math" panose="02040503050406030204" pitchFamily="18" charset="0"/>
                            <a:ea typeface="+mn-ea"/>
                          </a:rPr>
                          <m:t>]</m:t>
                        </m:r>
                        <m:r>
                          <a:rPr lang="kk-KZ" sz="2400" kern="1200">
                            <a:solidFill>
                              <a:srgbClr val="000000"/>
                            </a:solidFill>
                            <a:effectLst/>
                            <a:latin typeface="Cambria Math" panose="02040503050406030204" pitchFamily="18" charset="0"/>
                            <a:ea typeface="+mn-ea"/>
                          </a:rPr>
                          <m:t> </m:t>
                        </m:r>
                      </m:num>
                      <m:den>
                        <m:r>
                          <a:rPr lang="kk-KZ" sz="2400" kern="1200">
                            <a:solidFill>
                              <a:srgbClr val="000000"/>
                            </a:solidFill>
                            <a:effectLst/>
                            <a:latin typeface="Cambria Math" panose="02040503050406030204" pitchFamily="18" charset="0"/>
                            <a:ea typeface="+mn-ea"/>
                          </a:rPr>
                          <m:t>[</m:t>
                        </m:r>
                        <m:sSup>
                          <m:sSupPr>
                            <m:ctrlPr>
                              <a:rPr lang="ru-RU" sz="2400" i="1" kern="1200">
                                <a:solidFill>
                                  <a:srgbClr val="000000"/>
                                </a:solidFill>
                                <a:effectLst/>
                                <a:latin typeface="Cambria Math" panose="02040503050406030204" pitchFamily="18" charset="0"/>
                                <a:ea typeface="+mn-ea"/>
                              </a:rPr>
                            </m:ctrlPr>
                          </m:sSupPr>
                          <m:e>
                            <m:r>
                              <a:rPr lang="kk-KZ" sz="2400" i="1" kern="1200">
                                <a:solidFill>
                                  <a:srgbClr val="000000"/>
                                </a:solidFill>
                                <a:effectLst/>
                                <a:latin typeface="Cambria Math" panose="02040503050406030204" pitchFamily="18" charset="0"/>
                                <a:ea typeface="+mn-ea"/>
                              </a:rPr>
                              <m:t>𝐼𝑛𝑑</m:t>
                            </m:r>
                          </m:e>
                          <m:sup>
                            <m:r>
                              <a:rPr lang="kk-KZ" sz="2400" i="1" kern="1200">
                                <a:solidFill>
                                  <a:srgbClr val="000000"/>
                                </a:solidFill>
                                <a:effectLst/>
                                <a:latin typeface="Cambria Math" panose="02040503050406030204" pitchFamily="18" charset="0"/>
                                <a:ea typeface="+mn-ea"/>
                              </a:rPr>
                              <m:t>−</m:t>
                            </m:r>
                          </m:sup>
                        </m:sSup>
                        <m:r>
                          <a:rPr lang="kk-KZ" sz="2400" kern="1200">
                            <a:solidFill>
                              <a:srgbClr val="000000"/>
                            </a:solidFill>
                            <a:effectLst/>
                            <a:latin typeface="Cambria Math" panose="02040503050406030204" pitchFamily="18" charset="0"/>
                            <a:ea typeface="+mn-ea"/>
                          </a:rPr>
                          <m:t>]</m:t>
                        </m:r>
                      </m:den>
                    </m:f>
                    <m:r>
                      <a:rPr lang="en-US" sz="2400" i="1" kern="1200">
                        <a:solidFill>
                          <a:srgbClr val="000000"/>
                        </a:solidFill>
                        <a:effectLst/>
                        <a:latin typeface="Cambria Math" panose="02040503050406030204" pitchFamily="18" charset="0"/>
                        <a:ea typeface="+mn-ea"/>
                      </a:rPr>
                      <m:t> </m:t>
                    </m:r>
                  </m:oMath>
                </a14:m>
                <a:r>
                  <a:rPr lang="kk-KZ" sz="2400" kern="1200" dirty="0">
                    <a:solidFill>
                      <a:srgbClr val="000000"/>
                    </a:solidFill>
                    <a:effectLst/>
                    <a:latin typeface="Times New Roman" panose="02020603050405020304" pitchFamily="18" charset="0"/>
                    <a:ea typeface="+mn-ea"/>
                  </a:rPr>
                  <a:t>˂ 0,1</a:t>
                </a:r>
                <a:endParaRPr lang="ru-RU" sz="2000" dirty="0">
                  <a:effectLst/>
                  <a:latin typeface="Times New Roman" panose="02020603050405020304" pitchFamily="18" charset="0"/>
                  <a:ea typeface="Times New Roman" panose="02020603050405020304" pitchFamily="18" charset="0"/>
                </a:endParaRPr>
              </a:p>
              <a:p>
                <a:pPr marL="0" indent="0" algn="ctr" fontAlgn="base">
                  <a:buNone/>
                </a:pPr>
                <a:endParaRPr lang="kk-KZ" sz="2400" kern="1200" dirty="0">
                  <a:solidFill>
                    <a:srgbClr val="000000"/>
                  </a:solidFill>
                  <a:effectLst/>
                  <a:latin typeface="Times New Roman" panose="02020603050405020304" pitchFamily="18" charset="0"/>
                  <a:ea typeface="+mn-ea"/>
                </a:endParaRPr>
              </a:p>
              <a:p>
                <a:pPr marL="0" indent="0" algn="ctr" fontAlgn="base">
                  <a:buNone/>
                </a:pPr>
                <a:r>
                  <a:rPr lang="en-US" sz="2400" kern="1200" dirty="0">
                    <a:solidFill>
                      <a:srgbClr val="000000"/>
                    </a:solidFill>
                    <a:effectLst/>
                    <a:latin typeface="Times New Roman" panose="02020603050405020304" pitchFamily="18" charset="0"/>
                    <a:ea typeface="+mn-ea"/>
                  </a:rPr>
                  <a:t>pH = </a:t>
                </a:r>
                <a14:m>
                  <m:oMath xmlns:m="http://schemas.openxmlformats.org/officeDocument/2006/math">
                    <m:sSub>
                      <m:sSubPr>
                        <m:ctrlPr>
                          <a:rPr lang="ru-RU" sz="2400" i="1" kern="1200">
                            <a:solidFill>
                              <a:srgbClr val="000000"/>
                            </a:solidFill>
                            <a:effectLst/>
                            <a:latin typeface="Cambria Math" panose="02040503050406030204" pitchFamily="18" charset="0"/>
                            <a:ea typeface="+mn-ea"/>
                          </a:rPr>
                        </m:ctrlPr>
                      </m:sSubPr>
                      <m:e>
                        <m:r>
                          <a:rPr lang="en-US" sz="2400" i="1" kern="1200">
                            <a:solidFill>
                              <a:srgbClr val="000000"/>
                            </a:solidFill>
                            <a:effectLst/>
                            <a:latin typeface="Cambria Math" panose="02040503050406030204" pitchFamily="18" charset="0"/>
                            <a:ea typeface="+mn-ea"/>
                          </a:rPr>
                          <m:t>𝑝𝐾</m:t>
                        </m:r>
                      </m:e>
                      <m:sub>
                        <m:r>
                          <a:rPr lang="en-US" sz="2400" i="1" kern="1200">
                            <a:solidFill>
                              <a:srgbClr val="000000"/>
                            </a:solidFill>
                            <a:effectLst/>
                            <a:latin typeface="Cambria Math" panose="02040503050406030204" pitchFamily="18" charset="0"/>
                            <a:ea typeface="+mn-ea"/>
                          </a:rPr>
                          <m:t>𝑎</m:t>
                        </m:r>
                      </m:sub>
                    </m:sSub>
                    <m:r>
                      <a:rPr lang="en-US" sz="2400" i="1" kern="1200">
                        <a:solidFill>
                          <a:srgbClr val="000000"/>
                        </a:solidFill>
                        <a:effectLst/>
                        <a:latin typeface="Cambria Math" panose="02040503050406030204" pitchFamily="18" charset="0"/>
                        <a:ea typeface="+mn-ea"/>
                      </a:rPr>
                      <m:t> ±1</m:t>
                    </m:r>
                  </m:oMath>
                </a14:m>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en-US" sz="2400" i="1" kern="1200" dirty="0">
                    <a:solidFill>
                      <a:srgbClr val="000000"/>
                    </a:solidFill>
                    <a:effectLst/>
                    <a:latin typeface="Times New Roman" panose="02020603050405020304" pitchFamily="18" charset="0"/>
                    <a:ea typeface="Times New Roman" panose="02020603050405020304" pitchFamily="18" charset="0"/>
                  </a:rPr>
                  <a:t> </a:t>
                </a:r>
                <a:endParaRPr lang="ru-RU" sz="2000" dirty="0">
                  <a:effectLst/>
                  <a:latin typeface="Times New Roman" panose="02020603050405020304" pitchFamily="18" charset="0"/>
                  <a:ea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9722FFDE-EA42-4A1F-AA7A-8B9C197A1AA9}"/>
                  </a:ext>
                </a:extLst>
              </p:cNvPr>
              <p:cNvSpPr>
                <a:spLocks noGrp="1" noRot="1" noChangeAspect="1" noMove="1" noResize="1" noEditPoints="1" noAdjustHandles="1" noChangeArrowheads="1" noChangeShapeType="1" noTextEdit="1"/>
              </p:cNvSpPr>
              <p:nvPr>
                <p:ph sz="quarter" idx="1"/>
              </p:nvPr>
            </p:nvSpPr>
            <p:spPr>
              <a:xfrm>
                <a:off x="457200" y="260648"/>
                <a:ext cx="8281416" cy="6213304"/>
              </a:xfrm>
              <a:blipFill>
                <a:blip r:embed="rId2"/>
                <a:stretch>
                  <a:fillRect t="-1374" r="-589"/>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0AD6E3D1-F155-4299-819D-C2D22B485A19}"/>
              </a:ext>
            </a:extLst>
          </p:cNvPr>
          <p:cNvSpPr>
            <a:spLocks noGrp="1"/>
          </p:cNvSpPr>
          <p:nvPr>
            <p:ph type="sldNum" sz="quarter" idx="15"/>
          </p:nvPr>
        </p:nvSpPr>
        <p:spPr/>
        <p:txBody>
          <a:bodyPr/>
          <a:lstStyle/>
          <a:p>
            <a:fld id="{D6F87789-79C0-4369-89FF-5E19A7612EE5}" type="slidenum">
              <a:rPr lang="ru-RU" smtClean="0"/>
              <a:pPr/>
              <a:t>10</a:t>
            </a:fld>
            <a:endParaRPr lang="ru-RU"/>
          </a:p>
        </p:txBody>
      </p:sp>
    </p:spTree>
    <p:extLst>
      <p:ext uri="{BB962C8B-B14F-4D97-AF65-F5344CB8AC3E}">
        <p14:creationId xmlns:p14="http://schemas.microsoft.com/office/powerpoint/2010/main" val="3191259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E87B292E-A070-4AA5-84E1-E0D92AEFB1A6}"/>
                  </a:ext>
                </a:extLst>
              </p:cNvPr>
              <p:cNvSpPr>
                <a:spLocks noGrp="1"/>
              </p:cNvSpPr>
              <p:nvPr>
                <p:ph sz="quarter" idx="1"/>
              </p:nvPr>
            </p:nvSpPr>
            <p:spPr>
              <a:xfrm>
                <a:off x="457200" y="116632"/>
                <a:ext cx="8281416" cy="6357320"/>
              </a:xfrm>
            </p:spPr>
            <p:txBody>
              <a:bodyPr>
                <a:normAutofit/>
              </a:bodyPr>
              <a:lstStyle/>
              <a:p>
                <a:pPr indent="0" algn="just" fontAlgn="base">
                  <a:buNone/>
                </a:pPr>
                <a:r>
                  <a:rPr lang="ru-RU" sz="2400" kern="1200" dirty="0">
                    <a:solidFill>
                      <a:srgbClr val="000000"/>
                    </a:solidFill>
                    <a:effectLst/>
                    <a:ea typeface="+mn-ea"/>
                  </a:rPr>
                  <a:t>	</a:t>
                </a:r>
                <a14:m>
                  <m:oMath xmlns:m="http://schemas.openxmlformats.org/officeDocument/2006/math">
                    <m:sSub>
                      <m:sSubPr>
                        <m:ctrlPr>
                          <a:rPr lang="ru-RU" sz="2400" i="1" kern="1200" smtClean="0">
                            <a:solidFill>
                              <a:srgbClr val="000000"/>
                            </a:solidFill>
                            <a:effectLst/>
                            <a:latin typeface="Cambria Math" panose="02040503050406030204" pitchFamily="18" charset="0"/>
                            <a:ea typeface="+mn-ea"/>
                          </a:rPr>
                        </m:ctrlPr>
                      </m:sSubPr>
                      <m:e>
                        <m:r>
                          <a:rPr lang="en-US" sz="2400" i="1" kern="1200">
                            <a:solidFill>
                              <a:srgbClr val="000000"/>
                            </a:solidFill>
                            <a:effectLst/>
                            <a:latin typeface="Cambria Math" panose="02040503050406030204" pitchFamily="18" charset="0"/>
                            <a:ea typeface="+mn-ea"/>
                          </a:rPr>
                          <m:t>𝑝𝐾</m:t>
                        </m:r>
                      </m:e>
                      <m:sub>
                        <m:r>
                          <a:rPr lang="en-US" sz="2400" i="1" kern="1200">
                            <a:solidFill>
                              <a:srgbClr val="000000"/>
                            </a:solidFill>
                            <a:effectLst/>
                            <a:latin typeface="Cambria Math" panose="02040503050406030204" pitchFamily="18" charset="0"/>
                            <a:ea typeface="+mn-ea"/>
                          </a:rPr>
                          <m:t>𝑎</m:t>
                        </m:r>
                      </m:sub>
                    </m:sSub>
                    <m:r>
                      <a:rPr lang="en-US" sz="2400" i="1" kern="1200">
                        <a:solidFill>
                          <a:srgbClr val="000000"/>
                        </a:solidFill>
                        <a:effectLst/>
                        <a:latin typeface="Cambria Math" panose="02040503050406030204" pitchFamily="18" charset="0"/>
                        <a:ea typeface="+mn-ea"/>
                      </a:rPr>
                      <m:t> ±1</m:t>
                    </m:r>
                  </m:oMath>
                </a14:m>
                <a:r>
                  <a:rPr lang="en-US" sz="2400" kern="1200" dirty="0">
                    <a:solidFill>
                      <a:srgbClr val="000000"/>
                    </a:solidFill>
                    <a:effectLst/>
                    <a:latin typeface="Times New Roman" panose="02020603050405020304" pitchFamily="18" charset="0"/>
                    <a:ea typeface="+mn-ea"/>
                  </a:rPr>
                  <a:t> </a:t>
                </a:r>
                <a:r>
                  <a:rPr lang="ru-RU" sz="2400" kern="1200" dirty="0">
                    <a:solidFill>
                      <a:srgbClr val="000000"/>
                    </a:solidFill>
                    <a:effectLst/>
                    <a:latin typeface="Times New Roman" panose="02020603050405020304" pitchFamily="18" charset="0"/>
                    <a:ea typeface="+mn-ea"/>
                  </a:rPr>
                  <a:t>интервал </a:t>
                </a:r>
                <a:r>
                  <a:rPr lang="ru-RU" sz="2400" kern="1200" dirty="0" err="1">
                    <a:solidFill>
                      <a:srgbClr val="000000"/>
                    </a:solidFill>
                    <a:effectLst/>
                    <a:latin typeface="Times New Roman" panose="02020603050405020304" pitchFamily="18" charset="0"/>
                    <a:ea typeface="+mn-ea"/>
                  </a:rPr>
                  <a:t>аралы</a:t>
                </a:r>
                <a:r>
                  <a:rPr lang="kk-KZ" sz="2400" kern="1200" dirty="0">
                    <a:solidFill>
                      <a:srgbClr val="000000"/>
                    </a:solidFill>
                    <a:effectLst/>
                    <a:latin typeface="Times New Roman" panose="02020603050405020304" pitchFamily="18" charset="0"/>
                    <a:ea typeface="+mn-ea"/>
                  </a:rPr>
                  <a:t>ғы </a:t>
                </a:r>
                <a:r>
                  <a:rPr lang="ru-RU" sz="2400" kern="1200" dirty="0" err="1">
                    <a:solidFill>
                      <a:srgbClr val="000000"/>
                    </a:solidFill>
                    <a:effectLst/>
                    <a:latin typeface="Times New Roman" panose="02020603050405020304" pitchFamily="18" charset="0"/>
                    <a:ea typeface="+mn-ea"/>
                  </a:rPr>
                  <a:t>боял</a:t>
                </a:r>
                <a:r>
                  <a:rPr lang="kk-KZ" sz="2400" kern="1200" dirty="0">
                    <a:solidFill>
                      <a:srgbClr val="000000"/>
                    </a:solidFill>
                    <a:effectLst/>
                    <a:latin typeface="Times New Roman" panose="02020603050405020304" pitchFamily="18" charset="0"/>
                    <a:ea typeface="+mn-ea"/>
                  </a:rPr>
                  <a:t>ған формалардың қарқындылығы бірдей болған жағдайда нақты орындалады.</a:t>
                </a:r>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kk-KZ" sz="2400" kern="1200" dirty="0">
                    <a:solidFill>
                      <a:srgbClr val="000000"/>
                    </a:solidFill>
                    <a:effectLst/>
                    <a:latin typeface="Times New Roman" panose="02020603050405020304" pitchFamily="18" charset="0"/>
                    <a:ea typeface="+mn-ea"/>
                  </a:rPr>
                  <a:t>	Мысалы: метилді қызыл </a:t>
                </a:r>
                <a14:m>
                  <m:oMath xmlns:m="http://schemas.openxmlformats.org/officeDocument/2006/math">
                    <m:sSub>
                      <m:sSubPr>
                        <m:ctrlPr>
                          <a:rPr lang="ru-RU" sz="2400" i="1" kern="1200">
                            <a:solidFill>
                              <a:srgbClr val="000000"/>
                            </a:solidFill>
                            <a:effectLst/>
                            <a:latin typeface="Cambria Math" panose="02040503050406030204" pitchFamily="18" charset="0"/>
                            <a:ea typeface="+mn-ea"/>
                          </a:rPr>
                        </m:ctrlPr>
                      </m:sSubPr>
                      <m:e>
                        <m:r>
                          <a:rPr lang="en-US" sz="2400" i="1" kern="1200">
                            <a:solidFill>
                              <a:srgbClr val="000000"/>
                            </a:solidFill>
                            <a:effectLst/>
                            <a:latin typeface="Cambria Math" panose="02040503050406030204" pitchFamily="18" charset="0"/>
                            <a:ea typeface="+mn-ea"/>
                          </a:rPr>
                          <m:t>𝑝𝐾</m:t>
                        </m:r>
                      </m:e>
                      <m:sub>
                        <m:r>
                          <a:rPr lang="en-US" sz="2400" i="1" kern="1200">
                            <a:solidFill>
                              <a:srgbClr val="000000"/>
                            </a:solidFill>
                            <a:effectLst/>
                            <a:latin typeface="Cambria Math" panose="02040503050406030204" pitchFamily="18" charset="0"/>
                            <a:ea typeface="+mn-ea"/>
                          </a:rPr>
                          <m:t>𝑎</m:t>
                        </m:r>
                      </m:sub>
                    </m:sSub>
                  </m:oMath>
                </a14:m>
                <a:r>
                  <a:rPr lang="en-US" sz="2400" kern="1200" dirty="0">
                    <a:solidFill>
                      <a:srgbClr val="000000"/>
                    </a:solidFill>
                    <a:effectLst/>
                    <a:latin typeface="Times New Roman" panose="02020603050405020304" pitchFamily="18" charset="0"/>
                    <a:ea typeface="+mn-ea"/>
                  </a:rPr>
                  <a:t> </a:t>
                </a:r>
                <a:r>
                  <a:rPr lang="ru-RU" sz="2400" kern="1200" dirty="0">
                    <a:solidFill>
                      <a:srgbClr val="000000"/>
                    </a:solidFill>
                    <a:effectLst/>
                    <a:latin typeface="Times New Roman" panose="02020603050405020304" pitchFamily="18" charset="0"/>
                    <a:ea typeface="+mn-ea"/>
                  </a:rPr>
                  <a:t>=</a:t>
                </a:r>
                <a:r>
                  <a:rPr lang="kk-KZ" sz="2400" kern="1200" dirty="0">
                    <a:solidFill>
                      <a:srgbClr val="000000"/>
                    </a:solidFill>
                    <a:effectLst/>
                    <a:latin typeface="Times New Roman" panose="02020603050405020304" pitchFamily="18" charset="0"/>
                    <a:ea typeface="+mn-ea"/>
                  </a:rPr>
                  <a:t> 5</a:t>
                </a:r>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kk-KZ" sz="2400" kern="1200" dirty="0">
                    <a:solidFill>
                      <a:srgbClr val="000000"/>
                    </a:solidFill>
                    <a:effectLst/>
                    <a:latin typeface="Times New Roman" panose="02020603050405020304" pitchFamily="18" charset="0"/>
                    <a:ea typeface="+mn-ea"/>
                  </a:rPr>
                  <a:t>                                      рН </a:t>
                </a:r>
                <a:r>
                  <a:rPr lang="ru-RU" sz="2400" kern="1200" dirty="0">
                    <a:solidFill>
                      <a:srgbClr val="000000"/>
                    </a:solidFill>
                    <a:effectLst/>
                    <a:latin typeface="Times New Roman" panose="02020603050405020304" pitchFamily="18" charset="0"/>
                    <a:ea typeface="+mn-ea"/>
                  </a:rPr>
                  <a:t>=</a:t>
                </a:r>
                <a:r>
                  <a:rPr lang="kk-KZ" sz="2400" kern="1200" dirty="0">
                    <a:solidFill>
                      <a:srgbClr val="000000"/>
                    </a:solidFill>
                    <a:effectLst/>
                    <a:latin typeface="Times New Roman" panose="02020603050405020304" pitchFamily="18" charset="0"/>
                    <a:ea typeface="+mn-ea"/>
                  </a:rPr>
                  <a:t> 4 </a:t>
                </a:r>
                <a:r>
                  <a:rPr lang="ru-RU" sz="2400" kern="1200" dirty="0">
                    <a:solidFill>
                      <a:srgbClr val="000000"/>
                    </a:solidFill>
                    <a:effectLst/>
                    <a:latin typeface="Times New Roman" panose="02020603050405020304" pitchFamily="18" charset="0"/>
                    <a:ea typeface="+mn-ea"/>
                  </a:rPr>
                  <a:t>±</a:t>
                </a:r>
                <a:r>
                  <a:rPr lang="kk-KZ" sz="2400" kern="1200" dirty="0">
                    <a:solidFill>
                      <a:srgbClr val="000000"/>
                    </a:solidFill>
                    <a:effectLst/>
                    <a:latin typeface="Times New Roman" panose="02020603050405020304" pitchFamily="18" charset="0"/>
                    <a:ea typeface="+mn-ea"/>
                  </a:rPr>
                  <a:t> 6</a:t>
                </a:r>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kk-KZ" sz="2400" kern="1200" dirty="0">
                    <a:solidFill>
                      <a:srgbClr val="000000"/>
                    </a:solidFill>
                    <a:effectLst/>
                    <a:latin typeface="Times New Roman" panose="02020603050405020304" pitchFamily="18" charset="0"/>
                    <a:ea typeface="+mn-ea"/>
                  </a:rPr>
                  <a:t>              метилоранж   </a:t>
                </a:r>
                <a14:m>
                  <m:oMath xmlns:m="http://schemas.openxmlformats.org/officeDocument/2006/math">
                    <m:sSub>
                      <m:sSubPr>
                        <m:ctrlPr>
                          <a:rPr lang="ru-RU" sz="2400" i="1" kern="1200">
                            <a:solidFill>
                              <a:srgbClr val="000000"/>
                            </a:solidFill>
                            <a:effectLst/>
                            <a:latin typeface="Cambria Math" panose="02040503050406030204" pitchFamily="18" charset="0"/>
                            <a:ea typeface="+mn-ea"/>
                          </a:rPr>
                        </m:ctrlPr>
                      </m:sSubPr>
                      <m:e>
                        <m:r>
                          <a:rPr lang="en-US" sz="2400" i="1" kern="1200">
                            <a:solidFill>
                              <a:srgbClr val="000000"/>
                            </a:solidFill>
                            <a:effectLst/>
                            <a:latin typeface="Cambria Math" panose="02040503050406030204" pitchFamily="18" charset="0"/>
                            <a:ea typeface="+mn-ea"/>
                          </a:rPr>
                          <m:t>𝑝𝐾</m:t>
                        </m:r>
                      </m:e>
                      <m:sub>
                        <m:r>
                          <a:rPr lang="en-US" sz="2400" i="1" kern="1200">
                            <a:solidFill>
                              <a:srgbClr val="000000"/>
                            </a:solidFill>
                            <a:effectLst/>
                            <a:latin typeface="Cambria Math" panose="02040503050406030204" pitchFamily="18" charset="0"/>
                            <a:ea typeface="+mn-ea"/>
                          </a:rPr>
                          <m:t>𝑎</m:t>
                        </m:r>
                      </m:sub>
                    </m:sSub>
                  </m:oMath>
                </a14:m>
                <a:r>
                  <a:rPr lang="en-US" sz="2400" kern="1200" dirty="0">
                    <a:solidFill>
                      <a:srgbClr val="000000"/>
                    </a:solidFill>
                    <a:effectLst/>
                    <a:latin typeface="Times New Roman" panose="02020603050405020304" pitchFamily="18" charset="0"/>
                    <a:ea typeface="+mn-ea"/>
                  </a:rPr>
                  <a:t> </a:t>
                </a:r>
                <a:r>
                  <a:rPr lang="ru-RU" sz="2400" kern="1200" dirty="0">
                    <a:solidFill>
                      <a:srgbClr val="000000"/>
                    </a:solidFill>
                    <a:effectLst/>
                    <a:latin typeface="Times New Roman" panose="02020603050405020304" pitchFamily="18" charset="0"/>
                    <a:ea typeface="+mn-ea"/>
                  </a:rPr>
                  <a:t>=</a:t>
                </a:r>
                <a:r>
                  <a:rPr lang="kk-KZ" sz="2400" kern="1200" dirty="0">
                    <a:solidFill>
                      <a:srgbClr val="000000"/>
                    </a:solidFill>
                    <a:effectLst/>
                    <a:latin typeface="Times New Roman" panose="02020603050405020304" pitchFamily="18" charset="0"/>
                    <a:ea typeface="+mn-ea"/>
                  </a:rPr>
                  <a:t> 3,5 </a:t>
                </a:r>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kk-KZ" sz="2400" kern="1200" dirty="0">
                    <a:solidFill>
                      <a:srgbClr val="000000"/>
                    </a:solidFill>
                    <a:effectLst/>
                    <a:latin typeface="Times New Roman" panose="02020603050405020304" pitchFamily="18" charset="0"/>
                    <a:ea typeface="+mn-ea"/>
                  </a:rPr>
                  <a:t>                                       рН </a:t>
                </a:r>
                <a:r>
                  <a:rPr lang="ru-RU" sz="2400" kern="1200" dirty="0">
                    <a:solidFill>
                      <a:srgbClr val="000000"/>
                    </a:solidFill>
                    <a:effectLst/>
                    <a:latin typeface="Times New Roman" panose="02020603050405020304" pitchFamily="18" charset="0"/>
                    <a:ea typeface="+mn-ea"/>
                  </a:rPr>
                  <a:t>= 3</a:t>
                </a:r>
                <a:r>
                  <a:rPr lang="kk-KZ" sz="2400" kern="1200" dirty="0">
                    <a:solidFill>
                      <a:srgbClr val="000000"/>
                    </a:solidFill>
                    <a:effectLst/>
                    <a:latin typeface="Times New Roman" panose="02020603050405020304" pitchFamily="18" charset="0"/>
                    <a:ea typeface="+mn-ea"/>
                  </a:rPr>
                  <a:t>,1 </a:t>
                </a:r>
                <a:r>
                  <a:rPr lang="ru-RU" sz="2400" kern="1200" dirty="0">
                    <a:solidFill>
                      <a:srgbClr val="000000"/>
                    </a:solidFill>
                    <a:effectLst/>
                    <a:latin typeface="Times New Roman" panose="02020603050405020304" pitchFamily="18" charset="0"/>
                    <a:ea typeface="+mn-ea"/>
                  </a:rPr>
                  <a:t>±</a:t>
                </a:r>
                <a:r>
                  <a:rPr lang="kk-KZ" sz="2400" kern="1200" dirty="0">
                    <a:solidFill>
                      <a:srgbClr val="000000"/>
                    </a:solidFill>
                    <a:effectLst/>
                    <a:latin typeface="Times New Roman" panose="02020603050405020304" pitchFamily="18" charset="0"/>
                    <a:ea typeface="+mn-ea"/>
                  </a:rPr>
                  <a:t> 4,6 </a:t>
                </a:r>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en-US" sz="2400" kern="1200" dirty="0">
                    <a:solidFill>
                      <a:srgbClr val="000000"/>
                    </a:solidFill>
                    <a:effectLst/>
                    <a:latin typeface="Times New Roman" panose="02020603050405020304" pitchFamily="18" charset="0"/>
                    <a:ea typeface="+mn-ea"/>
                  </a:rPr>
                  <a:t> </a:t>
                </a:r>
                <a:r>
                  <a:rPr lang="kk-KZ" sz="2400" kern="1200" dirty="0">
                    <a:solidFill>
                      <a:srgbClr val="000000"/>
                    </a:solidFill>
                    <a:effectLst/>
                    <a:latin typeface="Times New Roman" panose="02020603050405020304" pitchFamily="18" charset="0"/>
                    <a:ea typeface="+mn-ea"/>
                  </a:rPr>
                  <a:t>	Қандай да бір индикатормен рН белгілі  мәнінде титрлеудің аяқталуы титрлеу көрсеткіші (рТ) деп аталады.</a:t>
                </a:r>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en-US" sz="2400" kern="1200" dirty="0">
                    <a:solidFill>
                      <a:srgbClr val="000000"/>
                    </a:solidFill>
                    <a:effectLst/>
                    <a:latin typeface="Times New Roman" panose="02020603050405020304" pitchFamily="18" charset="0"/>
                    <a:ea typeface="+mn-ea"/>
                  </a:rPr>
                  <a:t>pH = </a:t>
                </a:r>
                <a14:m>
                  <m:oMath xmlns:m="http://schemas.openxmlformats.org/officeDocument/2006/math">
                    <m:sSub>
                      <m:sSubPr>
                        <m:ctrlPr>
                          <a:rPr lang="ru-RU" sz="2400" i="1" kern="1200">
                            <a:solidFill>
                              <a:srgbClr val="000000"/>
                            </a:solidFill>
                            <a:effectLst/>
                            <a:latin typeface="Cambria Math" panose="02040503050406030204" pitchFamily="18" charset="0"/>
                            <a:ea typeface="+mn-ea"/>
                          </a:rPr>
                        </m:ctrlPr>
                      </m:sSubPr>
                      <m:e>
                        <m:r>
                          <a:rPr lang="en-US" sz="2400" i="1" kern="1200">
                            <a:solidFill>
                              <a:srgbClr val="000000"/>
                            </a:solidFill>
                            <a:effectLst/>
                            <a:latin typeface="Cambria Math" panose="02040503050406030204" pitchFamily="18" charset="0"/>
                            <a:ea typeface="+mn-ea"/>
                          </a:rPr>
                          <m:t>𝑝𝐾</m:t>
                        </m:r>
                      </m:e>
                      <m:sub>
                        <m:r>
                          <a:rPr lang="en-US" sz="2400" i="1" kern="1200">
                            <a:solidFill>
                              <a:srgbClr val="000000"/>
                            </a:solidFill>
                            <a:effectLst/>
                            <a:latin typeface="Cambria Math" panose="02040503050406030204" pitchFamily="18" charset="0"/>
                            <a:ea typeface="+mn-ea"/>
                          </a:rPr>
                          <m:t>𝑎</m:t>
                        </m:r>
                      </m:sub>
                    </m:sSub>
                    <m:r>
                      <a:rPr lang="en-US" sz="2400" i="1" kern="1200">
                        <a:solidFill>
                          <a:srgbClr val="000000"/>
                        </a:solidFill>
                        <a:effectLst/>
                        <a:latin typeface="Cambria Math" panose="02040503050406030204" pitchFamily="18" charset="0"/>
                        <a:ea typeface="+mn-ea"/>
                      </a:rPr>
                      <m:t>+</m:t>
                    </m:r>
                    <m:r>
                      <a:rPr lang="en-US" sz="2400" i="1" kern="1200">
                        <a:solidFill>
                          <a:srgbClr val="000000"/>
                        </a:solidFill>
                        <a:effectLst/>
                        <a:latin typeface="Cambria Math" panose="02040503050406030204" pitchFamily="18" charset="0"/>
                        <a:ea typeface="+mn-ea"/>
                      </a:rPr>
                      <m:t>𝑙𝑔</m:t>
                    </m:r>
                    <m:f>
                      <m:fPr>
                        <m:ctrlPr>
                          <a:rPr lang="ru-RU" sz="2400" i="1" kern="1200">
                            <a:solidFill>
                              <a:srgbClr val="000000"/>
                            </a:solidFill>
                            <a:effectLst/>
                            <a:latin typeface="Cambria Math" panose="02040503050406030204" pitchFamily="18" charset="0"/>
                            <a:ea typeface="+mn-ea"/>
                          </a:rPr>
                        </m:ctrlPr>
                      </m:fPr>
                      <m:num>
                        <m:r>
                          <a:rPr lang="en-US" sz="2400" i="1" kern="1200">
                            <a:solidFill>
                              <a:srgbClr val="000000"/>
                            </a:solidFill>
                            <a:effectLst/>
                            <a:latin typeface="Cambria Math" panose="02040503050406030204" pitchFamily="18" charset="0"/>
                            <a:ea typeface="+mn-ea"/>
                          </a:rPr>
                          <m:t>[</m:t>
                        </m:r>
                        <m:r>
                          <a:rPr lang="en-US" sz="2400" i="1" kern="1200">
                            <a:solidFill>
                              <a:srgbClr val="000000"/>
                            </a:solidFill>
                            <a:effectLst/>
                            <a:latin typeface="Cambria Math" panose="02040503050406030204" pitchFamily="18" charset="0"/>
                            <a:ea typeface="+mn-ea"/>
                          </a:rPr>
                          <m:t>𝐻𝐼𝑛𝑑</m:t>
                        </m:r>
                        <m:r>
                          <a:rPr lang="en-US" sz="2400" i="1" kern="1200">
                            <a:solidFill>
                              <a:srgbClr val="000000"/>
                            </a:solidFill>
                            <a:effectLst/>
                            <a:latin typeface="Cambria Math" panose="02040503050406030204" pitchFamily="18" charset="0"/>
                            <a:ea typeface="+mn-ea"/>
                          </a:rPr>
                          <m:t>]</m:t>
                        </m:r>
                        <m:r>
                          <a:rPr lang="en-US" sz="2400" kern="1200">
                            <a:solidFill>
                              <a:srgbClr val="000000"/>
                            </a:solidFill>
                            <a:effectLst/>
                            <a:latin typeface="Cambria Math" panose="02040503050406030204" pitchFamily="18" charset="0"/>
                            <a:ea typeface="+mn-ea"/>
                          </a:rPr>
                          <m:t> </m:t>
                        </m:r>
                      </m:num>
                      <m:den>
                        <m:r>
                          <a:rPr lang="en-US" sz="2400" kern="1200">
                            <a:solidFill>
                              <a:srgbClr val="000000"/>
                            </a:solidFill>
                            <a:effectLst/>
                            <a:latin typeface="Cambria Math" panose="02040503050406030204" pitchFamily="18" charset="0"/>
                            <a:ea typeface="+mn-ea"/>
                          </a:rPr>
                          <m:t>[</m:t>
                        </m:r>
                        <m:sSup>
                          <m:sSupPr>
                            <m:ctrlPr>
                              <a:rPr lang="ru-RU" sz="2400" i="1" kern="1200">
                                <a:solidFill>
                                  <a:srgbClr val="000000"/>
                                </a:solidFill>
                                <a:effectLst/>
                                <a:latin typeface="Cambria Math" panose="02040503050406030204" pitchFamily="18" charset="0"/>
                                <a:ea typeface="+mn-ea"/>
                              </a:rPr>
                            </m:ctrlPr>
                          </m:sSupPr>
                          <m:e>
                            <m:r>
                              <a:rPr lang="en-US" sz="2400" i="1" kern="1200">
                                <a:solidFill>
                                  <a:srgbClr val="000000"/>
                                </a:solidFill>
                                <a:effectLst/>
                                <a:latin typeface="Cambria Math" panose="02040503050406030204" pitchFamily="18" charset="0"/>
                                <a:ea typeface="+mn-ea"/>
                              </a:rPr>
                              <m:t>𝐼𝑛𝑑</m:t>
                            </m:r>
                          </m:e>
                          <m:sup>
                            <m:r>
                              <a:rPr lang="en-US" sz="2400" i="1" kern="1200">
                                <a:solidFill>
                                  <a:srgbClr val="000000"/>
                                </a:solidFill>
                                <a:effectLst/>
                                <a:latin typeface="Cambria Math" panose="02040503050406030204" pitchFamily="18" charset="0"/>
                                <a:ea typeface="+mn-ea"/>
                              </a:rPr>
                              <m:t>−</m:t>
                            </m:r>
                          </m:sup>
                        </m:sSup>
                        <m:r>
                          <a:rPr lang="en-US" sz="2400" kern="1200">
                            <a:solidFill>
                              <a:srgbClr val="000000"/>
                            </a:solidFill>
                            <a:effectLst/>
                            <a:latin typeface="Cambria Math" panose="02040503050406030204" pitchFamily="18" charset="0"/>
                            <a:ea typeface="+mn-ea"/>
                          </a:rPr>
                          <m:t>]</m:t>
                        </m:r>
                      </m:den>
                    </m:f>
                    <m:r>
                      <a:rPr lang="en-US" sz="2400" i="1" kern="1200">
                        <a:solidFill>
                          <a:srgbClr val="000000"/>
                        </a:solidFill>
                        <a:effectLst/>
                        <a:latin typeface="Cambria Math" panose="02040503050406030204" pitchFamily="18" charset="0"/>
                        <a:ea typeface="+mn-ea"/>
                      </a:rPr>
                      <m:t>;</m:t>
                    </m:r>
                  </m:oMath>
                </a14:m>
                <a:r>
                  <a:rPr lang="kk-KZ" sz="2400" kern="1200" dirty="0">
                    <a:solidFill>
                      <a:srgbClr val="000000"/>
                    </a:solidFill>
                    <a:effectLst/>
                    <a:latin typeface="Times New Roman" panose="02020603050405020304" pitchFamily="18" charset="0"/>
                    <a:ea typeface="+mn-ea"/>
                  </a:rPr>
                  <a:t>         </a:t>
                </a:r>
                <a14:m>
                  <m:oMath xmlns:m="http://schemas.openxmlformats.org/officeDocument/2006/math">
                    <m:f>
                      <m:fPr>
                        <m:ctrlPr>
                          <a:rPr lang="ru-RU" sz="2400" i="1" kern="1200">
                            <a:solidFill>
                              <a:srgbClr val="000000"/>
                            </a:solidFill>
                            <a:effectLst/>
                            <a:latin typeface="Cambria Math" panose="02040503050406030204" pitchFamily="18" charset="0"/>
                            <a:ea typeface="+mn-ea"/>
                          </a:rPr>
                        </m:ctrlPr>
                      </m:fPr>
                      <m:num>
                        <m:r>
                          <a:rPr lang="en-US" sz="2400" i="1" kern="1200">
                            <a:solidFill>
                              <a:srgbClr val="000000"/>
                            </a:solidFill>
                            <a:effectLst/>
                            <a:latin typeface="Cambria Math" panose="02040503050406030204" pitchFamily="18" charset="0"/>
                            <a:ea typeface="+mn-ea"/>
                          </a:rPr>
                          <m:t>[</m:t>
                        </m:r>
                        <m:r>
                          <a:rPr lang="en-US" sz="2400" i="1" kern="1200">
                            <a:solidFill>
                              <a:srgbClr val="000000"/>
                            </a:solidFill>
                            <a:effectLst/>
                            <a:latin typeface="Cambria Math" panose="02040503050406030204" pitchFamily="18" charset="0"/>
                            <a:ea typeface="+mn-ea"/>
                          </a:rPr>
                          <m:t>𝐻𝐼𝑛𝑑</m:t>
                        </m:r>
                        <m:r>
                          <a:rPr lang="en-US" sz="2400" i="1" kern="1200">
                            <a:solidFill>
                              <a:srgbClr val="000000"/>
                            </a:solidFill>
                            <a:effectLst/>
                            <a:latin typeface="Cambria Math" panose="02040503050406030204" pitchFamily="18" charset="0"/>
                            <a:ea typeface="+mn-ea"/>
                          </a:rPr>
                          <m:t>]</m:t>
                        </m:r>
                        <m:r>
                          <a:rPr lang="en-US" sz="2400" kern="1200">
                            <a:solidFill>
                              <a:srgbClr val="000000"/>
                            </a:solidFill>
                            <a:effectLst/>
                            <a:latin typeface="Cambria Math" panose="02040503050406030204" pitchFamily="18" charset="0"/>
                            <a:ea typeface="+mn-ea"/>
                          </a:rPr>
                          <m:t> </m:t>
                        </m:r>
                      </m:num>
                      <m:den>
                        <m:r>
                          <a:rPr lang="en-US" sz="2400" kern="1200">
                            <a:solidFill>
                              <a:srgbClr val="000000"/>
                            </a:solidFill>
                            <a:effectLst/>
                            <a:latin typeface="Cambria Math" panose="02040503050406030204" pitchFamily="18" charset="0"/>
                            <a:ea typeface="+mn-ea"/>
                          </a:rPr>
                          <m:t>[</m:t>
                        </m:r>
                        <m:sSup>
                          <m:sSupPr>
                            <m:ctrlPr>
                              <a:rPr lang="ru-RU" sz="2400" i="1" kern="1200">
                                <a:solidFill>
                                  <a:srgbClr val="000000"/>
                                </a:solidFill>
                                <a:effectLst/>
                                <a:latin typeface="Cambria Math" panose="02040503050406030204" pitchFamily="18" charset="0"/>
                                <a:ea typeface="+mn-ea"/>
                              </a:rPr>
                            </m:ctrlPr>
                          </m:sSupPr>
                          <m:e>
                            <m:r>
                              <a:rPr lang="en-US" sz="2400" i="1" kern="1200">
                                <a:solidFill>
                                  <a:srgbClr val="000000"/>
                                </a:solidFill>
                                <a:effectLst/>
                                <a:latin typeface="Cambria Math" panose="02040503050406030204" pitchFamily="18" charset="0"/>
                                <a:ea typeface="+mn-ea"/>
                              </a:rPr>
                              <m:t>𝐼𝑛𝑑</m:t>
                            </m:r>
                          </m:e>
                          <m:sup>
                            <m:r>
                              <a:rPr lang="en-US" sz="2400" i="1" kern="1200">
                                <a:solidFill>
                                  <a:srgbClr val="000000"/>
                                </a:solidFill>
                                <a:effectLst/>
                                <a:latin typeface="Cambria Math" panose="02040503050406030204" pitchFamily="18" charset="0"/>
                                <a:ea typeface="+mn-ea"/>
                              </a:rPr>
                              <m:t>−</m:t>
                            </m:r>
                          </m:sup>
                        </m:sSup>
                        <m:r>
                          <a:rPr lang="en-US" sz="2400" kern="1200">
                            <a:solidFill>
                              <a:srgbClr val="000000"/>
                            </a:solidFill>
                            <a:effectLst/>
                            <a:latin typeface="Cambria Math" panose="02040503050406030204" pitchFamily="18" charset="0"/>
                            <a:ea typeface="+mn-ea"/>
                          </a:rPr>
                          <m:t>]</m:t>
                        </m:r>
                      </m:den>
                    </m:f>
                    <m:r>
                      <a:rPr lang="en-US" sz="2400" i="1" kern="1200">
                        <a:solidFill>
                          <a:srgbClr val="000000"/>
                        </a:solidFill>
                        <a:effectLst/>
                        <a:latin typeface="Cambria Math" panose="02040503050406030204" pitchFamily="18" charset="0"/>
                        <a:ea typeface="+mn-ea"/>
                      </a:rPr>
                      <m:t>=1; </m:t>
                    </m:r>
                  </m:oMath>
                </a14:m>
                <a:r>
                  <a:rPr lang="en-US" sz="2400" kern="1200" dirty="0">
                    <a:solidFill>
                      <a:srgbClr val="000000"/>
                    </a:solidFill>
                    <a:effectLst/>
                    <a:latin typeface="Times New Roman" panose="02020603050405020304" pitchFamily="18" charset="0"/>
                    <a:ea typeface="+mn-ea"/>
                  </a:rPr>
                  <a:t>  </a:t>
                </a:r>
                <a:endParaRPr lang="kk-KZ" sz="2400" kern="1200" dirty="0">
                  <a:solidFill>
                    <a:srgbClr val="000000"/>
                  </a:solidFill>
                  <a:effectLst/>
                  <a:latin typeface="Times New Roman" panose="02020603050405020304" pitchFamily="18" charset="0"/>
                  <a:ea typeface="+mn-ea"/>
                </a:endParaRPr>
              </a:p>
              <a:p>
                <a:pPr indent="0" algn="just" fontAlgn="base">
                  <a:buNone/>
                </a:pPr>
                <a:r>
                  <a:rPr lang="en-US" sz="2400" kern="1200" dirty="0">
                    <a:solidFill>
                      <a:srgbClr val="000000"/>
                    </a:solidFill>
                    <a:effectLst/>
                    <a:latin typeface="Times New Roman" panose="02020603050405020304" pitchFamily="18" charset="0"/>
                    <a:ea typeface="+mn-ea"/>
                  </a:rPr>
                  <a:t>pH = </a:t>
                </a:r>
                <a14:m>
                  <m:oMath xmlns:m="http://schemas.openxmlformats.org/officeDocument/2006/math">
                    <m:sSub>
                      <m:sSubPr>
                        <m:ctrlPr>
                          <a:rPr lang="ru-RU" sz="2400" i="1" kern="1200">
                            <a:solidFill>
                              <a:srgbClr val="000000"/>
                            </a:solidFill>
                            <a:effectLst/>
                            <a:latin typeface="Cambria Math" panose="02040503050406030204" pitchFamily="18" charset="0"/>
                            <a:ea typeface="+mn-ea"/>
                          </a:rPr>
                        </m:ctrlPr>
                      </m:sSubPr>
                      <m:e>
                        <m:r>
                          <a:rPr lang="en-US" sz="2400" i="1" kern="1200">
                            <a:solidFill>
                              <a:srgbClr val="000000"/>
                            </a:solidFill>
                            <a:effectLst/>
                            <a:latin typeface="Cambria Math" panose="02040503050406030204" pitchFamily="18" charset="0"/>
                            <a:ea typeface="+mn-ea"/>
                          </a:rPr>
                          <m:t>𝑝𝐾</m:t>
                        </m:r>
                      </m:e>
                      <m:sub>
                        <m:r>
                          <a:rPr lang="en-US" sz="2400" i="1" kern="1200">
                            <a:solidFill>
                              <a:srgbClr val="000000"/>
                            </a:solidFill>
                            <a:effectLst/>
                            <a:latin typeface="Cambria Math" panose="02040503050406030204" pitchFamily="18" charset="0"/>
                            <a:ea typeface="+mn-ea"/>
                          </a:rPr>
                          <m:t>𝑎</m:t>
                        </m:r>
                      </m:sub>
                    </m:sSub>
                    <m:r>
                      <a:rPr lang="en-US" sz="2400" i="1" kern="1200">
                        <a:solidFill>
                          <a:srgbClr val="000000"/>
                        </a:solidFill>
                        <a:effectLst/>
                        <a:latin typeface="Cambria Math" panose="02040503050406030204" pitchFamily="18" charset="0"/>
                        <a:ea typeface="+mn-ea"/>
                      </a:rPr>
                      <m:t>+</m:t>
                    </m:r>
                    <m:r>
                      <a:rPr lang="en-US" sz="2400" i="1" kern="1200">
                        <a:solidFill>
                          <a:srgbClr val="000000"/>
                        </a:solidFill>
                        <a:effectLst/>
                        <a:latin typeface="Cambria Math" panose="02040503050406030204" pitchFamily="18" charset="0"/>
                        <a:ea typeface="+mn-ea"/>
                      </a:rPr>
                      <m:t>𝑙𝑔</m:t>
                    </m:r>
                    <m:r>
                      <a:rPr lang="en-US" sz="2400" i="1" kern="1200">
                        <a:solidFill>
                          <a:srgbClr val="000000"/>
                        </a:solidFill>
                        <a:effectLst/>
                        <a:latin typeface="Cambria Math" panose="02040503050406030204" pitchFamily="18" charset="0"/>
                        <a:ea typeface="+mn-ea"/>
                      </a:rPr>
                      <m:t>1=рТ</m:t>
                    </m:r>
                  </m:oMath>
                </a14:m>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kk-KZ" sz="2400" kern="1200" dirty="0">
                    <a:solidFill>
                      <a:srgbClr val="000000"/>
                    </a:solidFill>
                    <a:effectLst/>
                    <a:latin typeface="Times New Roman" panose="02020603050405020304" pitchFamily="18" charset="0"/>
                    <a:ea typeface="+mn-ea"/>
                  </a:rPr>
                  <a:t>Титрлеу көрсеткішінің (рТ) мәні индикатор түсінің ауысу аралығының ортасына шамалас болады. Мысалы метилоранж  үшін рТ=4.</a:t>
                </a:r>
                <a:endParaRPr lang="ru-RU" sz="2000" dirty="0">
                  <a:effectLst/>
                  <a:latin typeface="Times New Roman" panose="02020603050405020304" pitchFamily="18" charset="0"/>
                  <a:ea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E87B292E-A070-4AA5-84E1-E0D92AEFB1A6}"/>
                  </a:ext>
                </a:extLst>
              </p:cNvPr>
              <p:cNvSpPr>
                <a:spLocks noGrp="1" noRot="1" noChangeAspect="1" noMove="1" noResize="1" noEditPoints="1" noAdjustHandles="1" noChangeArrowheads="1" noChangeShapeType="1" noTextEdit="1"/>
              </p:cNvSpPr>
              <p:nvPr>
                <p:ph sz="quarter" idx="1"/>
              </p:nvPr>
            </p:nvSpPr>
            <p:spPr>
              <a:xfrm>
                <a:off x="457200" y="116632"/>
                <a:ext cx="8281416" cy="6357320"/>
              </a:xfrm>
              <a:blipFill>
                <a:blip r:embed="rId2"/>
                <a:stretch>
                  <a:fillRect t="-767" r="-1030"/>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A5756D5A-8458-4599-882B-ED3270EFF9C3}"/>
              </a:ext>
            </a:extLst>
          </p:cNvPr>
          <p:cNvSpPr>
            <a:spLocks noGrp="1"/>
          </p:cNvSpPr>
          <p:nvPr>
            <p:ph type="sldNum" sz="quarter" idx="15"/>
          </p:nvPr>
        </p:nvSpPr>
        <p:spPr/>
        <p:txBody>
          <a:bodyPr/>
          <a:lstStyle/>
          <a:p>
            <a:fld id="{D6F87789-79C0-4369-89FF-5E19A7612EE5}" type="slidenum">
              <a:rPr lang="ru-RU" smtClean="0"/>
              <a:pPr/>
              <a:t>11</a:t>
            </a:fld>
            <a:endParaRPr lang="ru-RU"/>
          </a:p>
        </p:txBody>
      </p:sp>
    </p:spTree>
    <p:extLst>
      <p:ext uri="{BB962C8B-B14F-4D97-AF65-F5344CB8AC3E}">
        <p14:creationId xmlns:p14="http://schemas.microsoft.com/office/powerpoint/2010/main" val="2636686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5A4A569C-6FC7-4BFB-8108-94C460B123ED}"/>
                  </a:ext>
                </a:extLst>
              </p:cNvPr>
              <p:cNvSpPr>
                <a:spLocks noGrp="1"/>
              </p:cNvSpPr>
              <p:nvPr>
                <p:ph sz="quarter" idx="1"/>
              </p:nvPr>
            </p:nvSpPr>
            <p:spPr>
              <a:xfrm>
                <a:off x="457200" y="260648"/>
                <a:ext cx="8219256" cy="6213304"/>
              </a:xfrm>
            </p:spPr>
            <p:txBody>
              <a:bodyPr>
                <a:normAutofit fontScale="85000" lnSpcReduction="10000"/>
              </a:bodyPr>
              <a:lstStyle/>
              <a:p>
                <a:pPr indent="0" algn="just" fontAlgn="base">
                  <a:buNone/>
                </a:pPr>
                <a:r>
                  <a:rPr lang="kk-KZ" sz="2400" kern="1200" dirty="0">
                    <a:solidFill>
                      <a:srgbClr val="000000"/>
                    </a:solidFill>
                    <a:effectLst/>
                    <a:latin typeface="Times New Roman" panose="02020603050405020304" pitchFamily="18" charset="0"/>
                    <a:ea typeface="+mn-ea"/>
                  </a:rPr>
                  <a:t>	Негіздік индикаторлар үшін: </a:t>
                </a:r>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kk-KZ" sz="2400" kern="1200" dirty="0">
                    <a:solidFill>
                      <a:srgbClr val="000000"/>
                    </a:solidFill>
                    <a:effectLst/>
                    <a:latin typeface="Times New Roman" panose="02020603050405020304" pitchFamily="18" charset="0"/>
                    <a:ea typeface="+mn-ea"/>
                  </a:rPr>
                  <a:t>	</a:t>
                </a:r>
                <a:r>
                  <a:rPr lang="en-US" sz="2400" kern="1200" dirty="0">
                    <a:solidFill>
                      <a:srgbClr val="000000"/>
                    </a:solidFill>
                    <a:effectLst/>
                    <a:latin typeface="Times New Roman" panose="02020603050405020304" pitchFamily="18" charset="0"/>
                    <a:ea typeface="+mn-ea"/>
                  </a:rPr>
                  <a:t>Ind + H</a:t>
                </a:r>
                <a:r>
                  <a:rPr lang="en-US" sz="2400" kern="1200" baseline="-25000" dirty="0">
                    <a:solidFill>
                      <a:srgbClr val="000000"/>
                    </a:solidFill>
                    <a:effectLst/>
                    <a:latin typeface="Times New Roman" panose="02020603050405020304" pitchFamily="18" charset="0"/>
                    <a:ea typeface="+mn-ea"/>
                  </a:rPr>
                  <a:t>2</a:t>
                </a:r>
                <a:r>
                  <a:rPr lang="en-US" sz="2400" kern="1200" dirty="0">
                    <a:solidFill>
                      <a:srgbClr val="000000"/>
                    </a:solidFill>
                    <a:effectLst/>
                    <a:latin typeface="Times New Roman" panose="02020603050405020304" pitchFamily="18" charset="0"/>
                    <a:ea typeface="+mn-ea"/>
                  </a:rPr>
                  <a:t>O  = </a:t>
                </a:r>
                <a14:m>
                  <m:oMath xmlns:m="http://schemas.openxmlformats.org/officeDocument/2006/math">
                    <m:r>
                      <a:rPr lang="en-US" sz="2400" i="1" kern="1200">
                        <a:solidFill>
                          <a:srgbClr val="000000"/>
                        </a:solidFill>
                        <a:effectLst/>
                        <a:latin typeface="Cambria Math" panose="02040503050406030204" pitchFamily="18" charset="0"/>
                        <a:ea typeface="+mn-ea"/>
                      </a:rPr>
                      <m:t>[</m:t>
                    </m:r>
                    <m:sSup>
                      <m:sSupPr>
                        <m:ctrlPr>
                          <a:rPr lang="ru-RU" sz="2400" i="1" kern="1200">
                            <a:solidFill>
                              <a:srgbClr val="000000"/>
                            </a:solidFill>
                            <a:effectLst/>
                            <a:latin typeface="Cambria Math" panose="02040503050406030204" pitchFamily="18" charset="0"/>
                            <a:ea typeface="+mn-ea"/>
                          </a:rPr>
                        </m:ctrlPr>
                      </m:sSupPr>
                      <m:e>
                        <m:r>
                          <a:rPr lang="en-US" sz="2400" i="1" kern="1200">
                            <a:solidFill>
                              <a:srgbClr val="000000"/>
                            </a:solidFill>
                            <a:effectLst/>
                            <a:latin typeface="Cambria Math" panose="02040503050406030204" pitchFamily="18" charset="0"/>
                            <a:ea typeface="+mn-ea"/>
                          </a:rPr>
                          <m:t>𝐼𝑛𝑑𝐻</m:t>
                        </m:r>
                      </m:e>
                      <m:sup>
                        <m:r>
                          <a:rPr lang="en-US" sz="2400" i="1" kern="1200">
                            <a:solidFill>
                              <a:srgbClr val="000000"/>
                            </a:solidFill>
                            <a:effectLst/>
                            <a:latin typeface="Cambria Math" panose="02040503050406030204" pitchFamily="18" charset="0"/>
                            <a:ea typeface="+mn-ea"/>
                          </a:rPr>
                          <m:t>+</m:t>
                        </m:r>
                      </m:sup>
                    </m:sSup>
                    <m:r>
                      <a:rPr lang="en-US" sz="2400" i="1" kern="1200">
                        <a:solidFill>
                          <a:srgbClr val="000000"/>
                        </a:solidFill>
                        <a:effectLst/>
                        <a:latin typeface="Cambria Math" panose="02040503050406030204" pitchFamily="18" charset="0"/>
                        <a:ea typeface="+mn-ea"/>
                      </a:rPr>
                      <m:t>]∙</m:t>
                    </m:r>
                  </m:oMath>
                </a14:m>
                <a:r>
                  <a:rPr lang="en-US" sz="2400" kern="1200" dirty="0">
                    <a:solidFill>
                      <a:srgbClr val="000000"/>
                    </a:solidFill>
                    <a:effectLst/>
                    <a:latin typeface="Times New Roman" panose="02020603050405020304" pitchFamily="18" charset="0"/>
                    <a:ea typeface="+mn-ea"/>
                  </a:rPr>
                  <a:t> </a:t>
                </a:r>
                <a14:m>
                  <m:oMath xmlns:m="http://schemas.openxmlformats.org/officeDocument/2006/math">
                    <m:r>
                      <a:rPr lang="kk-KZ" sz="2400" i="1" kern="1200">
                        <a:solidFill>
                          <a:srgbClr val="000000"/>
                        </a:solidFill>
                        <a:effectLst/>
                        <a:latin typeface="Cambria Math" panose="02040503050406030204" pitchFamily="18" charset="0"/>
                        <a:ea typeface="+mn-ea"/>
                      </a:rPr>
                      <m:t>[</m:t>
                    </m:r>
                    <m:sSup>
                      <m:sSupPr>
                        <m:ctrlPr>
                          <a:rPr lang="ru-RU" sz="2400" i="1" kern="1200">
                            <a:solidFill>
                              <a:srgbClr val="000000"/>
                            </a:solidFill>
                            <a:effectLst/>
                            <a:latin typeface="Cambria Math" panose="02040503050406030204" pitchFamily="18" charset="0"/>
                            <a:ea typeface="+mn-ea"/>
                          </a:rPr>
                        </m:ctrlPr>
                      </m:sSupPr>
                      <m:e>
                        <m:r>
                          <a:rPr lang="en-US" sz="2400" i="1" kern="1200">
                            <a:solidFill>
                              <a:srgbClr val="000000"/>
                            </a:solidFill>
                            <a:effectLst/>
                            <a:latin typeface="Cambria Math" panose="02040503050406030204" pitchFamily="18" charset="0"/>
                            <a:ea typeface="+mn-ea"/>
                          </a:rPr>
                          <m:t>𝑂𝐻</m:t>
                        </m:r>
                      </m:e>
                      <m:sup>
                        <m:r>
                          <a:rPr lang="en-US" sz="2400" i="1" kern="1200">
                            <a:solidFill>
                              <a:srgbClr val="000000"/>
                            </a:solidFill>
                            <a:effectLst/>
                            <a:latin typeface="Cambria Math" panose="02040503050406030204" pitchFamily="18" charset="0"/>
                            <a:ea typeface="+mn-ea"/>
                          </a:rPr>
                          <m:t>−</m:t>
                        </m:r>
                      </m:sup>
                    </m:sSup>
                    <m:r>
                      <a:rPr lang="en-US" sz="2400" i="1" kern="1200">
                        <a:solidFill>
                          <a:srgbClr val="000000"/>
                        </a:solidFill>
                        <a:effectLst/>
                        <a:latin typeface="Cambria Math" panose="02040503050406030204" pitchFamily="18" charset="0"/>
                        <a:ea typeface="+mn-ea"/>
                      </a:rPr>
                      <m:t>]</m:t>
                    </m:r>
                  </m:oMath>
                </a14:m>
                <a:r>
                  <a:rPr lang="en-US" sz="2400" kern="1200" dirty="0">
                    <a:solidFill>
                      <a:srgbClr val="000000"/>
                    </a:solidFill>
                    <a:effectLst/>
                    <a:latin typeface="Times New Roman" panose="02020603050405020304" pitchFamily="18" charset="0"/>
                    <a:ea typeface="+mn-ea"/>
                  </a:rPr>
                  <a:t> </a:t>
                </a:r>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ru-RU" sz="2400" kern="1200" dirty="0">
                    <a:solidFill>
                      <a:srgbClr val="000000"/>
                    </a:solidFill>
                    <a:effectLst/>
                    <a:ea typeface="+mn-ea"/>
                  </a:rPr>
                  <a:t>	</a:t>
                </a:r>
                <a14:m>
                  <m:oMath xmlns:m="http://schemas.openxmlformats.org/officeDocument/2006/math">
                    <m:sSub>
                      <m:sSubPr>
                        <m:ctrlPr>
                          <a:rPr lang="ru-RU" sz="2400" i="1" kern="1200">
                            <a:solidFill>
                              <a:srgbClr val="000000"/>
                            </a:solidFill>
                            <a:effectLst/>
                            <a:latin typeface="Cambria Math" panose="02040503050406030204" pitchFamily="18" charset="0"/>
                            <a:ea typeface="+mn-ea"/>
                          </a:rPr>
                        </m:ctrlPr>
                      </m:sSubPr>
                      <m:e>
                        <m:r>
                          <a:rPr lang="en-US" sz="2400" i="1" kern="1200">
                            <a:solidFill>
                              <a:srgbClr val="000000"/>
                            </a:solidFill>
                            <a:effectLst/>
                            <a:latin typeface="Cambria Math" panose="02040503050406030204" pitchFamily="18" charset="0"/>
                            <a:ea typeface="+mn-ea"/>
                          </a:rPr>
                          <m:t>𝐾</m:t>
                        </m:r>
                      </m:e>
                      <m:sub>
                        <m:r>
                          <a:rPr lang="en-US" sz="2400" i="1" kern="1200">
                            <a:solidFill>
                              <a:srgbClr val="000000"/>
                            </a:solidFill>
                            <a:effectLst/>
                            <a:latin typeface="Cambria Math" panose="02040503050406030204" pitchFamily="18" charset="0"/>
                            <a:ea typeface="+mn-ea"/>
                          </a:rPr>
                          <m:t>𝑏</m:t>
                        </m:r>
                      </m:sub>
                    </m:sSub>
                    <m:r>
                      <a:rPr lang="en-US" sz="2400" kern="1200">
                        <a:solidFill>
                          <a:srgbClr val="000000"/>
                        </a:solidFill>
                        <a:effectLst/>
                        <a:latin typeface="Cambria Math" panose="02040503050406030204" pitchFamily="18" charset="0"/>
                        <a:ea typeface="+mn-ea"/>
                      </a:rPr>
                      <m:t>=</m:t>
                    </m:r>
                    <m:f>
                      <m:fPr>
                        <m:ctrlPr>
                          <a:rPr lang="ru-RU" sz="2400" i="1" kern="1200">
                            <a:solidFill>
                              <a:srgbClr val="000000"/>
                            </a:solidFill>
                            <a:effectLst/>
                            <a:latin typeface="Cambria Math" panose="02040503050406030204" pitchFamily="18" charset="0"/>
                            <a:ea typeface="+mn-ea"/>
                          </a:rPr>
                        </m:ctrlPr>
                      </m:fPr>
                      <m:num>
                        <m:r>
                          <a:rPr lang="en-US" sz="2400" i="1" kern="1200">
                            <a:solidFill>
                              <a:srgbClr val="000000"/>
                            </a:solidFill>
                            <a:effectLst/>
                            <a:latin typeface="Cambria Math" panose="02040503050406030204" pitchFamily="18" charset="0"/>
                            <a:ea typeface="+mn-ea"/>
                          </a:rPr>
                          <m:t>[</m:t>
                        </m:r>
                        <m:sSup>
                          <m:sSupPr>
                            <m:ctrlPr>
                              <a:rPr lang="ru-RU" sz="2400" i="1" kern="1200">
                                <a:solidFill>
                                  <a:srgbClr val="000000"/>
                                </a:solidFill>
                                <a:effectLst/>
                                <a:latin typeface="Cambria Math" panose="02040503050406030204" pitchFamily="18" charset="0"/>
                                <a:ea typeface="+mn-ea"/>
                              </a:rPr>
                            </m:ctrlPr>
                          </m:sSupPr>
                          <m:e>
                            <m:r>
                              <a:rPr lang="en-US" sz="2400" i="1" kern="1200">
                                <a:solidFill>
                                  <a:srgbClr val="000000"/>
                                </a:solidFill>
                                <a:effectLst/>
                                <a:latin typeface="Cambria Math" panose="02040503050406030204" pitchFamily="18" charset="0"/>
                                <a:ea typeface="+mn-ea"/>
                              </a:rPr>
                              <m:t>𝐼𝑛𝑑𝐻</m:t>
                            </m:r>
                          </m:e>
                          <m:sup>
                            <m:r>
                              <a:rPr lang="en-US" sz="2400" i="1" kern="1200">
                                <a:solidFill>
                                  <a:srgbClr val="000000"/>
                                </a:solidFill>
                                <a:effectLst/>
                                <a:latin typeface="Cambria Math" panose="02040503050406030204" pitchFamily="18" charset="0"/>
                                <a:ea typeface="+mn-ea"/>
                              </a:rPr>
                              <m:t>+</m:t>
                            </m:r>
                          </m:sup>
                        </m:sSup>
                        <m:r>
                          <a:rPr lang="en-US" sz="2400" i="1" kern="1200">
                            <a:solidFill>
                              <a:srgbClr val="000000"/>
                            </a:solidFill>
                            <a:effectLst/>
                            <a:latin typeface="Cambria Math" panose="02040503050406030204" pitchFamily="18" charset="0"/>
                            <a:ea typeface="+mn-ea"/>
                          </a:rPr>
                          <m:t>]∙</m:t>
                        </m:r>
                        <m:r>
                          <a:rPr lang="en-US" sz="2400" kern="1200">
                            <a:solidFill>
                              <a:srgbClr val="000000"/>
                            </a:solidFill>
                            <a:effectLst/>
                            <a:latin typeface="Cambria Math" panose="02040503050406030204" pitchFamily="18" charset="0"/>
                            <a:ea typeface="+mn-ea"/>
                          </a:rPr>
                          <m:t> </m:t>
                        </m:r>
                        <m:r>
                          <a:rPr lang="kk-KZ" sz="2400" i="1" kern="1200">
                            <a:solidFill>
                              <a:srgbClr val="000000"/>
                            </a:solidFill>
                            <a:effectLst/>
                            <a:latin typeface="Cambria Math" panose="02040503050406030204" pitchFamily="18" charset="0"/>
                            <a:ea typeface="+mn-ea"/>
                          </a:rPr>
                          <m:t>[</m:t>
                        </m:r>
                        <m:sSup>
                          <m:sSupPr>
                            <m:ctrlPr>
                              <a:rPr lang="ru-RU" sz="2400" i="1" kern="1200">
                                <a:solidFill>
                                  <a:srgbClr val="000000"/>
                                </a:solidFill>
                                <a:effectLst/>
                                <a:latin typeface="Cambria Math" panose="02040503050406030204" pitchFamily="18" charset="0"/>
                                <a:ea typeface="+mn-ea"/>
                              </a:rPr>
                            </m:ctrlPr>
                          </m:sSupPr>
                          <m:e>
                            <m:r>
                              <a:rPr lang="en-US" sz="2400" i="1" kern="1200">
                                <a:solidFill>
                                  <a:srgbClr val="000000"/>
                                </a:solidFill>
                                <a:effectLst/>
                                <a:latin typeface="Cambria Math" panose="02040503050406030204" pitchFamily="18" charset="0"/>
                                <a:ea typeface="+mn-ea"/>
                              </a:rPr>
                              <m:t>𝑂𝐻</m:t>
                            </m:r>
                          </m:e>
                          <m:sup>
                            <m:r>
                              <a:rPr lang="en-US" sz="2400" i="1" kern="1200">
                                <a:solidFill>
                                  <a:srgbClr val="000000"/>
                                </a:solidFill>
                                <a:effectLst/>
                                <a:latin typeface="Cambria Math" panose="02040503050406030204" pitchFamily="18" charset="0"/>
                                <a:ea typeface="+mn-ea"/>
                              </a:rPr>
                              <m:t>−</m:t>
                            </m:r>
                          </m:sup>
                        </m:sSup>
                        <m:r>
                          <a:rPr lang="en-US" sz="2400" i="1" kern="1200">
                            <a:solidFill>
                              <a:srgbClr val="000000"/>
                            </a:solidFill>
                            <a:effectLst/>
                            <a:latin typeface="Cambria Math" panose="02040503050406030204" pitchFamily="18" charset="0"/>
                            <a:ea typeface="+mn-ea"/>
                          </a:rPr>
                          <m:t>]</m:t>
                        </m:r>
                        <m:r>
                          <a:rPr lang="en-US" sz="2400" kern="1200">
                            <a:solidFill>
                              <a:srgbClr val="000000"/>
                            </a:solidFill>
                            <a:effectLst/>
                            <a:latin typeface="Cambria Math" panose="02040503050406030204" pitchFamily="18" charset="0"/>
                            <a:ea typeface="+mn-ea"/>
                          </a:rPr>
                          <m:t> </m:t>
                        </m:r>
                      </m:num>
                      <m:den>
                        <m:d>
                          <m:dPr>
                            <m:begChr m:val="["/>
                            <m:endChr m:val="]"/>
                            <m:ctrlPr>
                              <a:rPr lang="ru-RU" sz="2400" i="1" kern="1200">
                                <a:solidFill>
                                  <a:srgbClr val="000000"/>
                                </a:solidFill>
                                <a:effectLst/>
                                <a:latin typeface="Cambria Math" panose="02040503050406030204" pitchFamily="18" charset="0"/>
                                <a:ea typeface="+mn-ea"/>
                              </a:rPr>
                            </m:ctrlPr>
                          </m:dPr>
                          <m:e>
                            <m:r>
                              <m:rPr>
                                <m:sty m:val="p"/>
                              </m:rPr>
                              <a:rPr lang="en-US" sz="2400" kern="1200">
                                <a:solidFill>
                                  <a:srgbClr val="000000"/>
                                </a:solidFill>
                                <a:effectLst/>
                                <a:latin typeface="Cambria Math" panose="02040503050406030204" pitchFamily="18" charset="0"/>
                                <a:ea typeface="+mn-ea"/>
                              </a:rPr>
                              <m:t>Ind</m:t>
                            </m:r>
                          </m:e>
                        </m:d>
                        <m:r>
                          <a:rPr lang="en-US" sz="2400" kern="1200">
                            <a:solidFill>
                              <a:srgbClr val="000000"/>
                            </a:solidFill>
                            <a:effectLst/>
                            <a:latin typeface="Cambria Math" panose="02040503050406030204" pitchFamily="18" charset="0"/>
                            <a:ea typeface="+mn-ea"/>
                          </a:rPr>
                          <m:t>∙[</m:t>
                        </m:r>
                        <m:sSub>
                          <m:sSubPr>
                            <m:ctrlPr>
                              <a:rPr lang="ru-RU" sz="2400" i="1" kern="1200">
                                <a:solidFill>
                                  <a:srgbClr val="000000"/>
                                </a:solidFill>
                                <a:effectLst/>
                                <a:latin typeface="Cambria Math" panose="02040503050406030204" pitchFamily="18" charset="0"/>
                                <a:ea typeface="+mn-ea"/>
                              </a:rPr>
                            </m:ctrlPr>
                          </m:sSubPr>
                          <m:e>
                            <m:r>
                              <a:rPr lang="en-US" sz="2400" i="1" kern="1200">
                                <a:solidFill>
                                  <a:srgbClr val="000000"/>
                                </a:solidFill>
                                <a:effectLst/>
                                <a:latin typeface="Cambria Math" panose="02040503050406030204" pitchFamily="18" charset="0"/>
                                <a:ea typeface="+mn-ea"/>
                              </a:rPr>
                              <m:t>𝐻</m:t>
                            </m:r>
                          </m:e>
                          <m:sub>
                            <m:r>
                              <a:rPr lang="en-US" sz="2400" i="1" kern="1200">
                                <a:solidFill>
                                  <a:srgbClr val="000000"/>
                                </a:solidFill>
                                <a:effectLst/>
                                <a:latin typeface="Cambria Math" panose="02040503050406030204" pitchFamily="18" charset="0"/>
                                <a:ea typeface="+mn-ea"/>
                              </a:rPr>
                              <m:t>2</m:t>
                            </m:r>
                          </m:sub>
                        </m:sSub>
                        <m:r>
                          <m:rPr>
                            <m:sty m:val="p"/>
                          </m:rPr>
                          <a:rPr lang="en-US" sz="2400" kern="1200">
                            <a:solidFill>
                              <a:srgbClr val="000000"/>
                            </a:solidFill>
                            <a:effectLst/>
                            <a:latin typeface="Cambria Math" panose="02040503050406030204" pitchFamily="18" charset="0"/>
                            <a:ea typeface="+mn-ea"/>
                          </a:rPr>
                          <m:t>O</m:t>
                        </m:r>
                        <m:r>
                          <a:rPr lang="en-US" sz="2400" kern="1200">
                            <a:solidFill>
                              <a:srgbClr val="000000"/>
                            </a:solidFill>
                            <a:effectLst/>
                            <a:latin typeface="Cambria Math" panose="02040503050406030204" pitchFamily="18" charset="0"/>
                            <a:ea typeface="+mn-ea"/>
                          </a:rPr>
                          <m:t>]</m:t>
                        </m:r>
                      </m:den>
                    </m:f>
                  </m:oMath>
                </a14:m>
                <a:r>
                  <a:rPr lang="en-US" sz="2400" kern="1200" dirty="0">
                    <a:solidFill>
                      <a:srgbClr val="000000"/>
                    </a:solidFill>
                    <a:effectLst/>
                    <a:latin typeface="Times New Roman" panose="02020603050405020304" pitchFamily="18" charset="0"/>
                    <a:ea typeface="+mn-ea"/>
                  </a:rPr>
                  <a:t> ; </a:t>
                </a:r>
                <a:r>
                  <a:rPr lang="kk-KZ" sz="2400" kern="1200" dirty="0">
                    <a:solidFill>
                      <a:srgbClr val="000000"/>
                    </a:solidFill>
                    <a:effectLst/>
                    <a:latin typeface="Times New Roman" panose="02020603050405020304" pitchFamily="18" charset="0"/>
                    <a:ea typeface="+mn-ea"/>
                  </a:rPr>
                  <a:t>  	</a:t>
                </a:r>
                <a:r>
                  <a:rPr lang="en-US" sz="2400" kern="1200" dirty="0">
                    <a:solidFill>
                      <a:srgbClr val="000000"/>
                    </a:solidFill>
                    <a:effectLst/>
                    <a:latin typeface="Times New Roman" panose="02020603050405020304" pitchFamily="18" charset="0"/>
                    <a:ea typeface="+mn-ea"/>
                  </a:rPr>
                  <a:t>pH = </a:t>
                </a:r>
                <a14:m>
                  <m:oMath xmlns:m="http://schemas.openxmlformats.org/officeDocument/2006/math">
                    <m:sSub>
                      <m:sSubPr>
                        <m:ctrlPr>
                          <a:rPr lang="ru-RU" sz="2400" i="1" kern="1200">
                            <a:solidFill>
                              <a:srgbClr val="000000"/>
                            </a:solidFill>
                            <a:effectLst/>
                            <a:latin typeface="Cambria Math" panose="02040503050406030204" pitchFamily="18" charset="0"/>
                            <a:ea typeface="+mn-ea"/>
                          </a:rPr>
                        </m:ctrlPr>
                      </m:sSubPr>
                      <m:e>
                        <m:r>
                          <a:rPr lang="en-US" sz="2400" i="1" kern="1200">
                            <a:solidFill>
                              <a:srgbClr val="000000"/>
                            </a:solidFill>
                            <a:effectLst/>
                            <a:latin typeface="Cambria Math" panose="02040503050406030204" pitchFamily="18" charset="0"/>
                            <a:ea typeface="+mn-ea"/>
                          </a:rPr>
                          <m:t>𝑝𝐾</m:t>
                        </m:r>
                      </m:e>
                      <m:sub>
                        <m:r>
                          <a:rPr lang="en-US" sz="2400" i="1" kern="1200">
                            <a:solidFill>
                              <a:srgbClr val="000000"/>
                            </a:solidFill>
                            <a:effectLst/>
                            <a:latin typeface="Cambria Math" panose="02040503050406030204" pitchFamily="18" charset="0"/>
                            <a:ea typeface="+mn-ea"/>
                          </a:rPr>
                          <m:t>инд</m:t>
                        </m:r>
                      </m:sub>
                    </m:sSub>
                    <m:r>
                      <a:rPr lang="en-US" sz="2400" i="1" kern="1200">
                        <a:solidFill>
                          <a:srgbClr val="000000"/>
                        </a:solidFill>
                        <a:effectLst/>
                        <a:latin typeface="Cambria Math" panose="02040503050406030204" pitchFamily="18" charset="0"/>
                        <a:ea typeface="+mn-ea"/>
                      </a:rPr>
                      <m:t>+</m:t>
                    </m:r>
                    <m:r>
                      <a:rPr lang="en-US" sz="2400" i="1" kern="1200">
                        <a:solidFill>
                          <a:srgbClr val="000000"/>
                        </a:solidFill>
                        <a:effectLst/>
                        <a:latin typeface="Cambria Math" panose="02040503050406030204" pitchFamily="18" charset="0"/>
                        <a:ea typeface="+mn-ea"/>
                      </a:rPr>
                      <m:t>𝑙𝑔</m:t>
                    </m:r>
                    <m:f>
                      <m:fPr>
                        <m:ctrlPr>
                          <a:rPr lang="ru-RU" sz="2400" i="1" kern="1200">
                            <a:solidFill>
                              <a:srgbClr val="000000"/>
                            </a:solidFill>
                            <a:effectLst/>
                            <a:latin typeface="Cambria Math" panose="02040503050406030204" pitchFamily="18" charset="0"/>
                            <a:ea typeface="+mn-ea"/>
                          </a:rPr>
                        </m:ctrlPr>
                      </m:fPr>
                      <m:num>
                        <m:r>
                          <a:rPr lang="kk-KZ" sz="2400" i="1" kern="1200">
                            <a:solidFill>
                              <a:srgbClr val="000000"/>
                            </a:solidFill>
                            <a:effectLst/>
                            <a:latin typeface="Cambria Math" panose="02040503050406030204" pitchFamily="18" charset="0"/>
                            <a:ea typeface="+mn-ea"/>
                          </a:rPr>
                          <m:t>[</m:t>
                        </m:r>
                        <m:r>
                          <a:rPr lang="kk-KZ" sz="2400" i="1" kern="1200">
                            <a:solidFill>
                              <a:srgbClr val="000000"/>
                            </a:solidFill>
                            <a:effectLst/>
                            <a:latin typeface="Cambria Math" panose="02040503050406030204" pitchFamily="18" charset="0"/>
                            <a:ea typeface="+mn-ea"/>
                          </a:rPr>
                          <m:t>𝐼𝑛𝑑</m:t>
                        </m:r>
                        <m:r>
                          <a:rPr lang="kk-KZ" sz="2400" i="1" kern="1200">
                            <a:solidFill>
                              <a:srgbClr val="000000"/>
                            </a:solidFill>
                            <a:effectLst/>
                            <a:latin typeface="Cambria Math" panose="02040503050406030204" pitchFamily="18" charset="0"/>
                            <a:ea typeface="+mn-ea"/>
                          </a:rPr>
                          <m:t>]</m:t>
                        </m:r>
                        <m:r>
                          <a:rPr lang="kk-KZ" sz="2400" kern="1200">
                            <a:solidFill>
                              <a:srgbClr val="000000"/>
                            </a:solidFill>
                            <a:effectLst/>
                            <a:latin typeface="Cambria Math" panose="02040503050406030204" pitchFamily="18" charset="0"/>
                            <a:ea typeface="+mn-ea"/>
                          </a:rPr>
                          <m:t> </m:t>
                        </m:r>
                      </m:num>
                      <m:den>
                        <m:r>
                          <a:rPr lang="kk-KZ" sz="2400" kern="1200">
                            <a:solidFill>
                              <a:srgbClr val="000000"/>
                            </a:solidFill>
                            <a:effectLst/>
                            <a:latin typeface="Cambria Math" panose="02040503050406030204" pitchFamily="18" charset="0"/>
                            <a:ea typeface="+mn-ea"/>
                          </a:rPr>
                          <m:t>[</m:t>
                        </m:r>
                        <m:sSup>
                          <m:sSupPr>
                            <m:ctrlPr>
                              <a:rPr lang="ru-RU" sz="2400" i="1" kern="1200">
                                <a:solidFill>
                                  <a:srgbClr val="000000"/>
                                </a:solidFill>
                                <a:effectLst/>
                                <a:latin typeface="Cambria Math" panose="02040503050406030204" pitchFamily="18" charset="0"/>
                                <a:ea typeface="+mn-ea"/>
                              </a:rPr>
                            </m:ctrlPr>
                          </m:sSupPr>
                          <m:e>
                            <m:r>
                              <a:rPr lang="kk-KZ" sz="2400" i="1" kern="1200">
                                <a:solidFill>
                                  <a:srgbClr val="000000"/>
                                </a:solidFill>
                                <a:effectLst/>
                                <a:latin typeface="Cambria Math" panose="02040503050406030204" pitchFamily="18" charset="0"/>
                                <a:ea typeface="+mn-ea"/>
                              </a:rPr>
                              <m:t>𝐼𝑛𝑑𝐻</m:t>
                            </m:r>
                          </m:e>
                          <m:sup>
                            <m:r>
                              <a:rPr lang="kk-KZ" sz="2400" i="1" kern="1200">
                                <a:solidFill>
                                  <a:srgbClr val="000000"/>
                                </a:solidFill>
                                <a:effectLst/>
                                <a:latin typeface="Cambria Math" panose="02040503050406030204" pitchFamily="18" charset="0"/>
                                <a:ea typeface="+mn-ea"/>
                              </a:rPr>
                              <m:t>+</m:t>
                            </m:r>
                          </m:sup>
                        </m:sSup>
                        <m:r>
                          <a:rPr lang="kk-KZ" sz="2400" kern="1200">
                            <a:solidFill>
                              <a:srgbClr val="000000"/>
                            </a:solidFill>
                            <a:effectLst/>
                            <a:latin typeface="Cambria Math" panose="02040503050406030204" pitchFamily="18" charset="0"/>
                            <a:ea typeface="+mn-ea"/>
                          </a:rPr>
                          <m:t>]</m:t>
                        </m:r>
                      </m:den>
                    </m:f>
                  </m:oMath>
                </a14:m>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kk-KZ" sz="2400" kern="1200" dirty="0">
                    <a:solidFill>
                      <a:srgbClr val="000000"/>
                    </a:solidFill>
                    <a:effectLst/>
                    <a:latin typeface="Times New Roman" panose="02020603050405020304" pitchFamily="18" charset="0"/>
                    <a:ea typeface="+mn-ea"/>
                  </a:rPr>
                  <a:t>	</a:t>
                </a:r>
                <a:r>
                  <a:rPr lang="en-US" sz="2400" kern="1200" dirty="0">
                    <a:solidFill>
                      <a:srgbClr val="000000"/>
                    </a:solidFill>
                    <a:effectLst/>
                    <a:latin typeface="Times New Roman" panose="02020603050405020304" pitchFamily="18" charset="0"/>
                    <a:ea typeface="+mn-ea"/>
                  </a:rPr>
                  <a:t>pH = </a:t>
                </a:r>
                <a14:m>
                  <m:oMath xmlns:m="http://schemas.openxmlformats.org/officeDocument/2006/math">
                    <m:sSub>
                      <m:sSubPr>
                        <m:ctrlPr>
                          <a:rPr lang="ru-RU" sz="2400" i="1" kern="1200">
                            <a:solidFill>
                              <a:srgbClr val="000000"/>
                            </a:solidFill>
                            <a:effectLst/>
                            <a:latin typeface="Cambria Math" panose="02040503050406030204" pitchFamily="18" charset="0"/>
                            <a:ea typeface="+mn-ea"/>
                          </a:rPr>
                        </m:ctrlPr>
                      </m:sSubPr>
                      <m:e>
                        <m:r>
                          <a:rPr lang="en-US" sz="2400" i="1" kern="1200">
                            <a:solidFill>
                              <a:srgbClr val="000000"/>
                            </a:solidFill>
                            <a:effectLst/>
                            <a:latin typeface="Cambria Math" panose="02040503050406030204" pitchFamily="18" charset="0"/>
                            <a:ea typeface="+mn-ea"/>
                          </a:rPr>
                          <m:t>𝑝𝐾</m:t>
                        </m:r>
                      </m:e>
                      <m:sub>
                        <m:r>
                          <a:rPr lang="en-US" sz="2400" i="1" kern="1200">
                            <a:solidFill>
                              <a:srgbClr val="000000"/>
                            </a:solidFill>
                            <a:effectLst/>
                            <a:latin typeface="Cambria Math" panose="02040503050406030204" pitchFamily="18" charset="0"/>
                            <a:ea typeface="+mn-ea"/>
                          </a:rPr>
                          <m:t>инд</m:t>
                        </m:r>
                      </m:sub>
                    </m:sSub>
                    <m:r>
                      <a:rPr lang="en-US" sz="2400" i="1" kern="1200">
                        <a:solidFill>
                          <a:srgbClr val="000000"/>
                        </a:solidFill>
                        <a:effectLst/>
                        <a:latin typeface="Cambria Math" panose="02040503050406030204" pitchFamily="18" charset="0"/>
                        <a:ea typeface="+mn-ea"/>
                      </a:rPr>
                      <m:t> ±1</m:t>
                    </m:r>
                  </m:oMath>
                </a14:m>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kk-KZ" sz="2400" kern="1200" dirty="0">
                    <a:solidFill>
                      <a:srgbClr val="000000"/>
                    </a:solidFill>
                    <a:effectLst/>
                    <a:latin typeface="Times New Roman" panose="02020603050405020304" pitchFamily="18" charset="0"/>
                    <a:ea typeface="+mn-ea"/>
                  </a:rPr>
                  <a:t>Мысалы, фенолфталеин </a:t>
                </a:r>
                <a14:m>
                  <m:oMath xmlns:m="http://schemas.openxmlformats.org/officeDocument/2006/math">
                    <m:sSub>
                      <m:sSubPr>
                        <m:ctrlPr>
                          <a:rPr lang="ru-RU" sz="2400" i="1" kern="1200">
                            <a:solidFill>
                              <a:srgbClr val="000000"/>
                            </a:solidFill>
                            <a:effectLst/>
                            <a:latin typeface="Cambria Math" panose="02040503050406030204" pitchFamily="18" charset="0"/>
                            <a:ea typeface="+mn-ea"/>
                          </a:rPr>
                        </m:ctrlPr>
                      </m:sSubPr>
                      <m:e>
                        <m:r>
                          <a:rPr lang="en-US" sz="2400" i="1" kern="1200">
                            <a:solidFill>
                              <a:srgbClr val="000000"/>
                            </a:solidFill>
                            <a:effectLst/>
                            <a:latin typeface="Cambria Math" panose="02040503050406030204" pitchFamily="18" charset="0"/>
                            <a:ea typeface="+mn-ea"/>
                          </a:rPr>
                          <m:t>𝑝𝐾</m:t>
                        </m:r>
                      </m:e>
                      <m:sub>
                        <m:r>
                          <a:rPr lang="kk-KZ" sz="2400" i="1" kern="1200">
                            <a:solidFill>
                              <a:srgbClr val="000000"/>
                            </a:solidFill>
                            <a:effectLst/>
                            <a:latin typeface="Cambria Math" panose="02040503050406030204" pitchFamily="18" charset="0"/>
                            <a:ea typeface="+mn-ea"/>
                          </a:rPr>
                          <m:t>инд</m:t>
                        </m:r>
                      </m:sub>
                    </m:sSub>
                  </m:oMath>
                </a14:m>
                <a:r>
                  <a:rPr lang="en-US" sz="2400" kern="1200" dirty="0">
                    <a:solidFill>
                      <a:srgbClr val="000000"/>
                    </a:solidFill>
                    <a:effectLst/>
                    <a:latin typeface="Times New Roman" panose="02020603050405020304" pitchFamily="18" charset="0"/>
                    <a:ea typeface="+mn-ea"/>
                  </a:rPr>
                  <a:t> </a:t>
                </a:r>
                <a:r>
                  <a:rPr lang="ru-RU" sz="2400" kern="1200" dirty="0">
                    <a:solidFill>
                      <a:srgbClr val="000000"/>
                    </a:solidFill>
                    <a:effectLst/>
                    <a:latin typeface="Times New Roman" panose="02020603050405020304" pitchFamily="18" charset="0"/>
                    <a:ea typeface="+mn-ea"/>
                  </a:rPr>
                  <a:t>=</a:t>
                </a:r>
                <a:r>
                  <a:rPr lang="kk-KZ" sz="2400" kern="1200" dirty="0">
                    <a:solidFill>
                      <a:srgbClr val="000000"/>
                    </a:solidFill>
                    <a:effectLst/>
                    <a:latin typeface="Times New Roman" panose="02020603050405020304" pitchFamily="18" charset="0"/>
                    <a:ea typeface="+mn-ea"/>
                  </a:rPr>
                  <a:t> 9 </a:t>
                </a:r>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ru-RU" sz="2400" kern="1200" dirty="0">
                    <a:solidFill>
                      <a:srgbClr val="000000"/>
                    </a:solidFill>
                    <a:effectLst/>
                    <a:latin typeface="Times New Roman" panose="02020603050405020304" pitchFamily="18" charset="0"/>
                    <a:ea typeface="+mn-ea"/>
                  </a:rPr>
                  <a:t>        </a:t>
                </a:r>
                <a:r>
                  <a:rPr lang="kk-KZ" sz="2400" kern="1200" dirty="0">
                    <a:solidFill>
                      <a:srgbClr val="000000"/>
                    </a:solidFill>
                    <a:effectLst/>
                    <a:latin typeface="Times New Roman" panose="02020603050405020304" pitchFamily="18" charset="0"/>
                    <a:ea typeface="+mn-ea"/>
                  </a:rPr>
                  <a:t>                                 рН </a:t>
                </a:r>
                <a:r>
                  <a:rPr lang="ru-RU" sz="2400" kern="1200" dirty="0">
                    <a:solidFill>
                      <a:srgbClr val="000000"/>
                    </a:solidFill>
                    <a:effectLst/>
                    <a:latin typeface="Times New Roman" panose="02020603050405020304" pitchFamily="18" charset="0"/>
                    <a:ea typeface="+mn-ea"/>
                  </a:rPr>
                  <a:t>=</a:t>
                </a:r>
                <a:r>
                  <a:rPr lang="kk-KZ" sz="2400" kern="1200" dirty="0">
                    <a:solidFill>
                      <a:srgbClr val="000000"/>
                    </a:solidFill>
                    <a:effectLst/>
                    <a:latin typeface="Times New Roman" panose="02020603050405020304" pitchFamily="18" charset="0"/>
                    <a:ea typeface="+mn-ea"/>
                  </a:rPr>
                  <a:t> 8 </a:t>
                </a:r>
                <a:r>
                  <a:rPr lang="ru-RU" sz="2400" kern="1200" dirty="0">
                    <a:solidFill>
                      <a:srgbClr val="000000"/>
                    </a:solidFill>
                    <a:effectLst/>
                    <a:latin typeface="Times New Roman" panose="02020603050405020304" pitchFamily="18" charset="0"/>
                    <a:ea typeface="+mn-ea"/>
                  </a:rPr>
                  <a:t>±</a:t>
                </a:r>
                <a:r>
                  <a:rPr lang="kk-KZ" sz="2400" kern="1200" dirty="0">
                    <a:solidFill>
                      <a:srgbClr val="000000"/>
                    </a:solidFill>
                    <a:effectLst/>
                    <a:latin typeface="Times New Roman" panose="02020603050405020304" pitchFamily="18" charset="0"/>
                    <a:ea typeface="+mn-ea"/>
                  </a:rPr>
                  <a:t> 10 </a:t>
                </a:r>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kk-KZ" sz="2400" kern="1200" dirty="0">
                    <a:solidFill>
                      <a:srgbClr val="000000"/>
                    </a:solidFill>
                    <a:effectLst/>
                    <a:latin typeface="Times New Roman" panose="02020603050405020304" pitchFamily="18" charset="0"/>
                    <a:ea typeface="+mn-ea"/>
                  </a:rPr>
                  <a:t>	</a:t>
                </a:r>
                <a:r>
                  <a:rPr lang="en-US" sz="2400" kern="1200" dirty="0">
                    <a:solidFill>
                      <a:srgbClr val="000000"/>
                    </a:solidFill>
                    <a:effectLst/>
                    <a:latin typeface="Times New Roman" panose="02020603050405020304" pitchFamily="18" charset="0"/>
                    <a:ea typeface="+mn-ea"/>
                  </a:rPr>
                  <a:t>pH </a:t>
                </a:r>
                <a:r>
                  <a:rPr lang="ru-RU" sz="2400" kern="1200" dirty="0">
                    <a:solidFill>
                      <a:srgbClr val="000000"/>
                    </a:solidFill>
                    <a:effectLst/>
                    <a:latin typeface="Times New Roman" panose="02020603050405020304" pitchFamily="18" charset="0"/>
                    <a:ea typeface="+mn-ea"/>
                  </a:rPr>
                  <a:t>= </a:t>
                </a:r>
                <a14:m>
                  <m:oMath xmlns:m="http://schemas.openxmlformats.org/officeDocument/2006/math">
                    <m:sSub>
                      <m:sSubPr>
                        <m:ctrlPr>
                          <a:rPr lang="ru-RU" sz="2400" i="1" kern="1200">
                            <a:solidFill>
                              <a:srgbClr val="000000"/>
                            </a:solidFill>
                            <a:effectLst/>
                            <a:latin typeface="Cambria Math" panose="02040503050406030204" pitchFamily="18" charset="0"/>
                            <a:ea typeface="+mn-ea"/>
                          </a:rPr>
                        </m:ctrlPr>
                      </m:sSubPr>
                      <m:e>
                        <m:r>
                          <a:rPr lang="en-US" sz="2400" i="1" kern="1200">
                            <a:solidFill>
                              <a:srgbClr val="000000"/>
                            </a:solidFill>
                            <a:effectLst/>
                            <a:latin typeface="Cambria Math" panose="02040503050406030204" pitchFamily="18" charset="0"/>
                            <a:ea typeface="+mn-ea"/>
                          </a:rPr>
                          <m:t>𝑝𝐾</m:t>
                        </m:r>
                      </m:e>
                      <m:sub>
                        <m:r>
                          <a:rPr lang="en-US" sz="2400" i="1" kern="1200">
                            <a:solidFill>
                              <a:srgbClr val="000000"/>
                            </a:solidFill>
                            <a:effectLst/>
                            <a:latin typeface="Cambria Math" panose="02040503050406030204" pitchFamily="18" charset="0"/>
                            <a:ea typeface="+mn-ea"/>
                          </a:rPr>
                          <m:t>инд</m:t>
                        </m:r>
                      </m:sub>
                    </m:sSub>
                    <m:r>
                      <a:rPr lang="ru-RU" sz="2400" i="1" kern="1200">
                        <a:solidFill>
                          <a:srgbClr val="000000"/>
                        </a:solidFill>
                        <a:effectLst/>
                        <a:latin typeface="Cambria Math" panose="02040503050406030204" pitchFamily="18" charset="0"/>
                        <a:ea typeface="+mn-ea"/>
                      </a:rPr>
                      <m:t>+</m:t>
                    </m:r>
                    <m:r>
                      <a:rPr lang="en-US" sz="2400" i="1" kern="1200">
                        <a:solidFill>
                          <a:srgbClr val="000000"/>
                        </a:solidFill>
                        <a:effectLst/>
                        <a:latin typeface="Cambria Math" panose="02040503050406030204" pitchFamily="18" charset="0"/>
                        <a:ea typeface="+mn-ea"/>
                      </a:rPr>
                      <m:t>𝑙𝑔</m:t>
                    </m:r>
                    <m:r>
                      <a:rPr lang="ru-RU" sz="2400" i="1" kern="1200">
                        <a:solidFill>
                          <a:srgbClr val="000000"/>
                        </a:solidFill>
                        <a:effectLst/>
                        <a:latin typeface="Cambria Math" panose="02040503050406030204" pitchFamily="18" charset="0"/>
                        <a:ea typeface="+mn-ea"/>
                      </a:rPr>
                      <m:t>1=рТ</m:t>
                    </m:r>
                  </m:oMath>
                </a14:m>
                <a:r>
                  <a:rPr lang="ru-RU" sz="2400" kern="1200" dirty="0">
                    <a:solidFill>
                      <a:srgbClr val="000000"/>
                    </a:solidFill>
                    <a:effectLst/>
                    <a:latin typeface="Times New Roman" panose="02020603050405020304" pitchFamily="18" charset="0"/>
                    <a:ea typeface="+mn-ea"/>
                  </a:rPr>
                  <a:t> = 9</a:t>
                </a:r>
                <a:endParaRPr lang="ru-RU" sz="2000" dirty="0">
                  <a:effectLst/>
                  <a:latin typeface="Times New Roman" panose="02020603050405020304" pitchFamily="18" charset="0"/>
                  <a:ea typeface="Times New Roman" panose="02020603050405020304" pitchFamily="18" charset="0"/>
                </a:endParaRPr>
              </a:p>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mn-ea"/>
                    <a:cs typeface="Times New Roman" panose="02020603050405020304" pitchFamily="18" charset="0"/>
                  </a:rPr>
                  <a:t>	Индикатор түсінің ауысу аралығы температураға, иондық күшке, бөеде қосылыстарға тәуелді. Екі түсті индикаторлар ерітінді концентрациясына тәуелсіз, ал бір түсті индикаторлар тәуелді.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Индикатор түстерінің қарқындылығын арттыру үшін аралас индикаторлар қолданылады. Аралас индикаторлар </a:t>
                </a:r>
                <a:r>
                  <a:rPr lang="kk-KZ" sz="2400" kern="1200" dirty="0">
                    <a:solidFill>
                      <a:srgbClr val="000000"/>
                    </a:solidFill>
                    <a:effectLst/>
                    <a:latin typeface="Calibri" panose="020F0502020204030204" pitchFamily="34" charset="0"/>
                    <a:ea typeface="+mn-ea"/>
                    <a:cs typeface="Times New Roman" panose="02020603050405020304" pitchFamily="18" charset="0"/>
                  </a:rPr>
                  <a:t> түсінің ауысу аралығы бірдей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екі индикатор қоспасынан тұрады. Мысалы, метилді қызыл мен бромкрезолді жасыл.</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Үш немесе одан да көп индикаторлар қоспасынан тұратын индикаторлар универсалды деп аталады, олар ортаның қышқылдылығын анықтауда қолданылады.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5A4A569C-6FC7-4BFB-8108-94C460B123ED}"/>
                  </a:ext>
                </a:extLst>
              </p:cNvPr>
              <p:cNvSpPr>
                <a:spLocks noGrp="1" noRot="1" noChangeAspect="1" noMove="1" noResize="1" noEditPoints="1" noAdjustHandles="1" noChangeArrowheads="1" noChangeShapeType="1" noTextEdit="1"/>
              </p:cNvSpPr>
              <p:nvPr>
                <p:ph sz="quarter" idx="1"/>
              </p:nvPr>
            </p:nvSpPr>
            <p:spPr>
              <a:xfrm>
                <a:off x="457200" y="260648"/>
                <a:ext cx="8219256" cy="6213304"/>
              </a:xfrm>
              <a:blipFill>
                <a:blip r:embed="rId2"/>
                <a:stretch>
                  <a:fillRect t="-1079" r="-742"/>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A34B91F5-7CD0-4A32-9524-F8421CAE4E60}"/>
              </a:ext>
            </a:extLst>
          </p:cNvPr>
          <p:cNvSpPr>
            <a:spLocks noGrp="1"/>
          </p:cNvSpPr>
          <p:nvPr>
            <p:ph type="sldNum" sz="quarter" idx="15"/>
          </p:nvPr>
        </p:nvSpPr>
        <p:spPr/>
        <p:txBody>
          <a:bodyPr/>
          <a:lstStyle/>
          <a:p>
            <a:fld id="{D6F87789-79C0-4369-89FF-5E19A7612EE5}" type="slidenum">
              <a:rPr lang="ru-RU" smtClean="0"/>
              <a:pPr/>
              <a:t>12</a:t>
            </a:fld>
            <a:endParaRPr lang="ru-RU"/>
          </a:p>
        </p:txBody>
      </p:sp>
    </p:spTree>
    <p:extLst>
      <p:ext uri="{BB962C8B-B14F-4D97-AF65-F5344CB8AC3E}">
        <p14:creationId xmlns:p14="http://schemas.microsoft.com/office/powerpoint/2010/main" val="1172767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4311" name="Group 1607">
            <a:extLst>
              <a:ext uri="{FF2B5EF4-FFF2-40B4-BE49-F238E27FC236}">
                <a16:creationId xmlns:a16="http://schemas.microsoft.com/office/drawing/2014/main" id="{DF3D020D-4192-44D7-B3C0-6552AA1EC003}"/>
              </a:ext>
            </a:extLst>
          </p:cNvPr>
          <p:cNvGraphicFramePr>
            <a:graphicFrameLocks noGrp="1"/>
          </p:cNvGraphicFramePr>
          <p:nvPr>
            <p:ph/>
            <p:extLst>
              <p:ext uri="{D42A27DB-BD31-4B8C-83A1-F6EECF244321}">
                <p14:modId xmlns:p14="http://schemas.microsoft.com/office/powerpoint/2010/main" val="2466468461"/>
              </p:ext>
            </p:extLst>
          </p:nvPr>
        </p:nvGraphicFramePr>
        <p:xfrm>
          <a:off x="899592" y="908720"/>
          <a:ext cx="7860232" cy="5302868"/>
        </p:xfrm>
        <a:graphic>
          <a:graphicData uri="http://schemas.openxmlformats.org/drawingml/2006/table">
            <a:tbl>
              <a:tblPr/>
              <a:tblGrid>
                <a:gridCol w="1677362">
                  <a:extLst>
                    <a:ext uri="{9D8B030D-6E8A-4147-A177-3AD203B41FA5}">
                      <a16:colId xmlns:a16="http://schemas.microsoft.com/office/drawing/2014/main" val="20000"/>
                    </a:ext>
                  </a:extLst>
                </a:gridCol>
                <a:gridCol w="840160">
                  <a:extLst>
                    <a:ext uri="{9D8B030D-6E8A-4147-A177-3AD203B41FA5}">
                      <a16:colId xmlns:a16="http://schemas.microsoft.com/office/drawing/2014/main" val="20001"/>
                    </a:ext>
                  </a:extLst>
                </a:gridCol>
                <a:gridCol w="1443656">
                  <a:extLst>
                    <a:ext uri="{9D8B030D-6E8A-4147-A177-3AD203B41FA5}">
                      <a16:colId xmlns:a16="http://schemas.microsoft.com/office/drawing/2014/main" val="20002"/>
                    </a:ext>
                  </a:extLst>
                </a:gridCol>
                <a:gridCol w="1082742">
                  <a:extLst>
                    <a:ext uri="{9D8B030D-6E8A-4147-A177-3AD203B41FA5}">
                      <a16:colId xmlns:a16="http://schemas.microsoft.com/office/drawing/2014/main" val="20003"/>
                    </a:ext>
                  </a:extLst>
                </a:gridCol>
                <a:gridCol w="1372656">
                  <a:extLst>
                    <a:ext uri="{9D8B030D-6E8A-4147-A177-3AD203B41FA5}">
                      <a16:colId xmlns:a16="http://schemas.microsoft.com/office/drawing/2014/main" val="20004"/>
                    </a:ext>
                  </a:extLst>
                </a:gridCol>
                <a:gridCol w="1443656">
                  <a:extLst>
                    <a:ext uri="{9D8B030D-6E8A-4147-A177-3AD203B41FA5}">
                      <a16:colId xmlns:a16="http://schemas.microsoft.com/office/drawing/2014/main" val="20005"/>
                    </a:ext>
                  </a:extLst>
                </a:gridCol>
              </a:tblGrid>
              <a:tr h="871496">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dirty="0">
                          <a:ln>
                            <a:noFill/>
                          </a:ln>
                          <a:solidFill>
                            <a:schemeClr val="tx1"/>
                          </a:solidFill>
                          <a:effectLst/>
                          <a:latin typeface="Kz Times New Roman" pitchFamily="18" charset="0"/>
                          <a:cs typeface="Times New Roman" panose="02020603050405020304" pitchFamily="18" charset="0"/>
                        </a:rPr>
                        <a:t>Индикатор</a:t>
                      </a:r>
                      <a:endParaRPr kumimoji="0" lang="kk-KZ" altLang="ru-RU" sz="1800" b="1" i="0" u="none" strike="noStrike" cap="none" normalizeH="0" baseline="0" dirty="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рК</a:t>
                      </a:r>
                      <a:r>
                        <a:rPr kumimoji="0" lang="kk-KZ" altLang="ru-RU" sz="1800" b="1" i="0" u="none" strike="noStrike" cap="none" normalizeH="0" baseline="-30000">
                          <a:ln>
                            <a:noFill/>
                          </a:ln>
                          <a:solidFill>
                            <a:schemeClr val="tx1"/>
                          </a:solidFill>
                          <a:effectLst/>
                          <a:latin typeface="Kz Times New Roman" pitchFamily="18" charset="0"/>
                          <a:cs typeface="Times New Roman" panose="02020603050405020304" pitchFamily="18" charset="0"/>
                        </a:rPr>
                        <a:t>инд.</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Түсі ауысу аралығы</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рТ</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dirty="0">
                          <a:ln>
                            <a:noFill/>
                          </a:ln>
                          <a:solidFill>
                            <a:schemeClr val="tx1"/>
                          </a:solidFill>
                          <a:effectLst/>
                          <a:latin typeface="Kz Times New Roman" pitchFamily="18" charset="0"/>
                          <a:cs typeface="Times New Roman" panose="02020603050405020304" pitchFamily="18" charset="0"/>
                        </a:rPr>
                        <a:t>қышқыл-дық түрінің түсі</a:t>
                      </a:r>
                      <a:endParaRPr kumimoji="0" lang="kk-KZ" altLang="ru-RU" sz="1800" b="1" i="0" u="none" strike="noStrike" cap="none" normalizeH="0" baseline="0" dirty="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dirty="0">
                          <a:ln>
                            <a:noFill/>
                          </a:ln>
                          <a:solidFill>
                            <a:schemeClr val="tx1"/>
                          </a:solidFill>
                          <a:effectLst/>
                          <a:latin typeface="Kz Times New Roman" pitchFamily="18" charset="0"/>
                          <a:cs typeface="Times New Roman" panose="02020603050405020304" pitchFamily="18" charset="0"/>
                        </a:rPr>
                        <a:t>негіздік түрінің түсі</a:t>
                      </a:r>
                      <a:endParaRPr kumimoji="0" lang="kk-KZ" altLang="ru-RU" sz="1800" b="1" i="0" u="none" strike="noStrike" cap="none" normalizeH="0" baseline="0" dirty="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7057">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dirty="0">
                          <a:ln>
                            <a:noFill/>
                          </a:ln>
                          <a:solidFill>
                            <a:schemeClr val="tx1"/>
                          </a:solidFill>
                          <a:effectLst/>
                          <a:latin typeface="Kz Times New Roman" pitchFamily="18" charset="0"/>
                          <a:cs typeface="Times New Roman" panose="02020603050405020304" pitchFamily="18" charset="0"/>
                        </a:rPr>
                        <a:t>Метилді сары</a:t>
                      </a:r>
                      <a:endParaRPr kumimoji="0" lang="kk-KZ" altLang="ru-RU" sz="1800" b="1" i="0" u="none" strike="noStrike" cap="none" normalizeH="0" baseline="0" dirty="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3.1</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2.4 – </a:t>
                      </a:r>
                      <a:r>
                        <a:rPr kumimoji="0" lang="kk-KZ" altLang="ru-RU" sz="1800" b="1" i="0" u="none" strike="noStrike" cap="none" normalizeH="0" baseline="0">
                          <a:ln>
                            <a:noFill/>
                          </a:ln>
                          <a:solidFill>
                            <a:schemeClr val="tx1"/>
                          </a:solidFill>
                          <a:effectLst/>
                          <a:latin typeface="Kz Times New Roman" pitchFamily="18" charset="0"/>
                        </a:rPr>
                        <a:t>   </a:t>
                      </a: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4.0</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3.0</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қызыл</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сары</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17057">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Метилоранж</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3.5</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dirty="0">
                          <a:ln>
                            <a:noFill/>
                          </a:ln>
                          <a:solidFill>
                            <a:schemeClr val="tx1"/>
                          </a:solidFill>
                          <a:effectLst/>
                          <a:latin typeface="Kz Times New Roman" pitchFamily="18" charset="0"/>
                          <a:cs typeface="Times New Roman" panose="02020603050405020304" pitchFamily="18" charset="0"/>
                        </a:rPr>
                        <a:t>3.1 – 4.</a:t>
                      </a:r>
                      <a:r>
                        <a:rPr kumimoji="0" lang="ru-RU" altLang="ru-RU" sz="1800" b="1" i="0" u="none" strike="noStrike" cap="none" normalizeH="0" baseline="0" dirty="0">
                          <a:ln>
                            <a:noFill/>
                          </a:ln>
                          <a:solidFill>
                            <a:schemeClr val="tx1"/>
                          </a:solidFill>
                          <a:effectLst/>
                          <a:latin typeface="Kz Times New Roman" pitchFamily="18" charset="0"/>
                          <a:cs typeface="Times New Roman" panose="02020603050405020304" pitchFamily="18" charset="0"/>
                        </a:rPr>
                        <a:t>6</a:t>
                      </a:r>
                      <a:endParaRPr kumimoji="0" lang="kk-KZ" altLang="ru-RU" sz="1800" b="1" i="0" u="none" strike="noStrike" cap="none" normalizeH="0" baseline="0" dirty="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4.0</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қызыл</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сары</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9632">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Метилді қызыл</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5.0</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4.2 – 6.2</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5.5</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қызыл</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сары</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17057">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Лакмус</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7.0</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5.0 – 8.0</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7.0</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қызыл</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көк</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17057">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Фенолды қызыл</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8.0</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6.8 – 8.2</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7.5</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сары</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қызыл</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17057">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Фенолфталеин</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8.7</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8.0 – 9.8</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9.0</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түссіз</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күлгін-қызыл</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617057">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dirty="0">
                          <a:ln>
                            <a:noFill/>
                          </a:ln>
                          <a:solidFill>
                            <a:schemeClr val="tx1"/>
                          </a:solidFill>
                          <a:effectLst/>
                          <a:latin typeface="Kz Times New Roman" pitchFamily="18" charset="0"/>
                          <a:cs typeface="Times New Roman" panose="02020603050405020304" pitchFamily="18" charset="0"/>
                        </a:rPr>
                        <a:t>Тимофталеин</a:t>
                      </a:r>
                      <a:endParaRPr kumimoji="0" lang="kk-KZ" altLang="ru-RU" sz="1800" b="1" i="0" u="none" strike="noStrike" cap="none" normalizeH="0" baseline="0" dirty="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dirty="0">
                          <a:ln>
                            <a:noFill/>
                          </a:ln>
                          <a:solidFill>
                            <a:schemeClr val="tx1"/>
                          </a:solidFill>
                          <a:effectLst/>
                          <a:latin typeface="Kz Times New Roman" pitchFamily="18" charset="0"/>
                          <a:cs typeface="Times New Roman" panose="02020603050405020304" pitchFamily="18" charset="0"/>
                        </a:rPr>
                        <a:t>9.6</a:t>
                      </a:r>
                      <a:endParaRPr kumimoji="0" lang="kk-KZ" altLang="ru-RU" sz="1800" b="1" i="0" u="none" strike="noStrike" cap="none" normalizeH="0" baseline="0" dirty="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dirty="0">
                          <a:ln>
                            <a:noFill/>
                          </a:ln>
                          <a:solidFill>
                            <a:schemeClr val="tx1"/>
                          </a:solidFill>
                          <a:effectLst/>
                          <a:latin typeface="Kz Times New Roman" pitchFamily="18" charset="0"/>
                          <a:cs typeface="Times New Roman" panose="02020603050405020304" pitchFamily="18" charset="0"/>
                        </a:rPr>
                        <a:t>9.3 – 10.5</a:t>
                      </a:r>
                      <a:endParaRPr kumimoji="0" lang="kk-KZ" altLang="ru-RU" sz="1800" b="1" i="0" u="none" strike="noStrike" cap="none" normalizeH="0" baseline="0" dirty="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dirty="0">
                          <a:ln>
                            <a:noFill/>
                          </a:ln>
                          <a:solidFill>
                            <a:schemeClr val="tx1"/>
                          </a:solidFill>
                          <a:effectLst/>
                          <a:latin typeface="Kz Times New Roman" pitchFamily="18" charset="0"/>
                          <a:cs typeface="Times New Roman" panose="02020603050405020304" pitchFamily="18" charset="0"/>
                        </a:rPr>
                        <a:t>10.0</a:t>
                      </a:r>
                      <a:endParaRPr kumimoji="0" lang="kk-KZ" altLang="ru-RU" sz="1800" b="1" i="0" u="none" strike="noStrike" cap="none" normalizeH="0" baseline="0" dirty="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dirty="0">
                          <a:ln>
                            <a:noFill/>
                          </a:ln>
                          <a:solidFill>
                            <a:schemeClr val="tx1"/>
                          </a:solidFill>
                          <a:effectLst/>
                          <a:latin typeface="Kz Times New Roman" pitchFamily="18" charset="0"/>
                          <a:cs typeface="Times New Roman" panose="02020603050405020304" pitchFamily="18" charset="0"/>
                        </a:rPr>
                        <a:t>түссіз</a:t>
                      </a:r>
                      <a:endParaRPr kumimoji="0" lang="kk-KZ" altLang="ru-RU" sz="1800" b="1" i="0" u="none" strike="noStrike" cap="none" normalizeH="0" baseline="0" dirty="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dirty="0">
                          <a:ln>
                            <a:noFill/>
                          </a:ln>
                          <a:solidFill>
                            <a:schemeClr val="tx1"/>
                          </a:solidFill>
                          <a:effectLst/>
                          <a:latin typeface="Kz Times New Roman" pitchFamily="18" charset="0"/>
                          <a:cs typeface="Times New Roman" panose="02020603050405020304" pitchFamily="18" charset="0"/>
                        </a:rPr>
                        <a:t>көк</a:t>
                      </a:r>
                      <a:endParaRPr kumimoji="0" lang="kk-KZ" altLang="ru-RU" sz="1800" b="1" i="0" u="none" strike="noStrike" cap="none" normalizeH="0" baseline="0" dirty="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92CB98EF-E002-43E3-9529-0D6FBFFC2D2E}"/>
                  </a:ext>
                </a:extLst>
              </p:cNvPr>
              <p:cNvSpPr>
                <a:spLocks noGrp="1"/>
              </p:cNvSpPr>
              <p:nvPr>
                <p:ph sz="quarter" idx="1"/>
              </p:nvPr>
            </p:nvSpPr>
            <p:spPr>
              <a:xfrm>
                <a:off x="457200" y="332656"/>
                <a:ext cx="8281416" cy="6141296"/>
              </a:xfrm>
            </p:spPr>
            <p:txBody>
              <a:bodyPr>
                <a:normAutofit/>
              </a:bodyPr>
              <a:lstStyle/>
              <a:p>
                <a:pPr indent="450215" algn="just">
                  <a:lnSpc>
                    <a:spcPct val="107000"/>
                  </a:lnSpc>
                  <a:spcAft>
                    <a:spcPts val="800"/>
                  </a:spcAft>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Индикаторлар теориясы.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Жоғарыда қарастырылған қышқылдық-негіздік индикаторлардың ерекшеліктерін пайдала отырып индикаторлардың механизмін түсіндіретін теорияны екі жағдай арқылы түсіндере алатын екенбіз.</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fontAlgn="base">
                  <a:buNone/>
                </a:pPr>
                <a:r>
                  <a:rPr lang="kk-KZ" sz="2400" dirty="0">
                    <a:effectLst/>
                    <a:latin typeface="Times New Roman" panose="02020603050405020304" pitchFamily="18" charset="0"/>
                    <a:ea typeface="Times New Roman" panose="02020603050405020304" pitchFamily="18" charset="0"/>
                  </a:rPr>
                  <a:t>	1 Иондық теория – индикаторлардың табиғатына қарай д</a:t>
                </a:r>
                <a:r>
                  <a:rPr lang="kk-KZ" sz="2400" kern="1200" dirty="0">
                    <a:solidFill>
                      <a:srgbClr val="000000"/>
                    </a:solidFill>
                    <a:effectLst/>
                    <a:latin typeface="Times New Roman" panose="02020603050405020304" pitchFamily="18" charset="0"/>
                    <a:ea typeface="+mn-ea"/>
                  </a:rPr>
                  <a:t>иссоциацияланбаған, диссоциацияланған формаларының түстері әртүрлі болады.</a:t>
                </a:r>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kk-KZ" sz="2400" kern="1200" dirty="0">
                    <a:solidFill>
                      <a:srgbClr val="000000"/>
                    </a:solidFill>
                    <a:effectLst/>
                    <a:latin typeface="Times New Roman" panose="02020603050405020304" pitchFamily="18" charset="0"/>
                    <a:ea typeface="+mn-ea"/>
                  </a:rPr>
                  <a:t>	Мысалы: метилоранж  HInd   = </a:t>
                </a:r>
                <a14:m>
                  <m:oMath xmlns:m="http://schemas.openxmlformats.org/officeDocument/2006/math">
                    <m:r>
                      <a:rPr lang="kk-KZ" sz="2400" i="1" kern="1200">
                        <a:solidFill>
                          <a:srgbClr val="000000"/>
                        </a:solidFill>
                        <a:effectLst/>
                        <a:latin typeface="Cambria Math" panose="02040503050406030204" pitchFamily="18" charset="0"/>
                        <a:ea typeface="+mn-ea"/>
                      </a:rPr>
                      <m:t> </m:t>
                    </m:r>
                    <m:d>
                      <m:dPr>
                        <m:begChr m:val="["/>
                        <m:endChr m:val="]"/>
                        <m:ctrlPr>
                          <a:rPr lang="kk-KZ" sz="2400" i="1" kern="1200">
                            <a:solidFill>
                              <a:srgbClr val="000000"/>
                            </a:solidFill>
                            <a:effectLst/>
                            <a:latin typeface="Cambria Math" panose="02040503050406030204" pitchFamily="18" charset="0"/>
                            <a:ea typeface="+mn-ea"/>
                          </a:rPr>
                        </m:ctrlPr>
                      </m:dPr>
                      <m:e>
                        <m:sSup>
                          <m:sSupPr>
                            <m:ctrlPr>
                              <a:rPr lang="ru-RU" sz="2400" i="1" kern="1200">
                                <a:solidFill>
                                  <a:srgbClr val="000000"/>
                                </a:solidFill>
                                <a:effectLst/>
                                <a:latin typeface="Cambria Math" panose="02040503050406030204" pitchFamily="18" charset="0"/>
                                <a:ea typeface="+mn-ea"/>
                              </a:rPr>
                            </m:ctrlPr>
                          </m:sSupPr>
                          <m:e>
                            <m:r>
                              <a:rPr lang="kk-KZ" sz="2400" i="1" kern="1200">
                                <a:solidFill>
                                  <a:srgbClr val="000000"/>
                                </a:solidFill>
                                <a:effectLst/>
                                <a:latin typeface="Cambria Math" panose="02040503050406030204" pitchFamily="18" charset="0"/>
                                <a:ea typeface="+mn-ea"/>
                              </a:rPr>
                              <m:t>𝐼𝑛𝑑</m:t>
                            </m:r>
                          </m:e>
                          <m:sup>
                            <m:r>
                              <a:rPr lang="kk-KZ" sz="2400" i="1" kern="1200">
                                <a:solidFill>
                                  <a:srgbClr val="000000"/>
                                </a:solidFill>
                                <a:effectLst/>
                                <a:latin typeface="Cambria Math" panose="02040503050406030204" pitchFamily="18" charset="0"/>
                                <a:ea typeface="+mn-ea"/>
                              </a:rPr>
                              <m:t>−</m:t>
                            </m:r>
                          </m:sup>
                        </m:sSup>
                      </m:e>
                    </m:d>
                    <m:r>
                      <a:rPr lang="en-US" sz="2400" b="0" i="1" kern="1200" smtClean="0">
                        <a:solidFill>
                          <a:srgbClr val="000000"/>
                        </a:solidFill>
                        <a:effectLst/>
                        <a:latin typeface="Cambria Math" panose="02040503050406030204" pitchFamily="18" charset="0"/>
                        <a:ea typeface="+mn-ea"/>
                      </a:rPr>
                      <m:t>+</m:t>
                    </m:r>
                  </m:oMath>
                </a14:m>
                <a:r>
                  <a:rPr lang="kk-KZ" sz="2400" kern="1200" dirty="0">
                    <a:solidFill>
                      <a:srgbClr val="000000"/>
                    </a:solidFill>
                    <a:effectLst/>
                    <a:latin typeface="Times New Roman" panose="02020603050405020304" pitchFamily="18" charset="0"/>
                    <a:ea typeface="+mn-ea"/>
                  </a:rPr>
                  <a:t> </a:t>
                </a:r>
                <a14:m>
                  <m:oMath xmlns:m="http://schemas.openxmlformats.org/officeDocument/2006/math">
                    <m:sSup>
                      <m:sSupPr>
                        <m:ctrlPr>
                          <a:rPr lang="ru-RU" sz="2400" i="1" kern="1200">
                            <a:solidFill>
                              <a:srgbClr val="000000"/>
                            </a:solidFill>
                            <a:effectLst/>
                            <a:latin typeface="Cambria Math" panose="02040503050406030204" pitchFamily="18" charset="0"/>
                            <a:ea typeface="+mn-ea"/>
                          </a:rPr>
                        </m:ctrlPr>
                      </m:sSupPr>
                      <m:e>
                        <m:r>
                          <a:rPr lang="en-US" sz="2400" b="0" i="1" kern="1200" smtClean="0">
                            <a:solidFill>
                              <a:srgbClr val="000000"/>
                            </a:solidFill>
                            <a:effectLst/>
                            <a:latin typeface="Cambria Math" panose="02040503050406030204" pitchFamily="18" charset="0"/>
                            <a:ea typeface="+mn-ea"/>
                          </a:rPr>
                          <m:t>[</m:t>
                        </m:r>
                        <m:r>
                          <a:rPr lang="kk-KZ" sz="2400" i="1" kern="1200">
                            <a:solidFill>
                              <a:srgbClr val="000000"/>
                            </a:solidFill>
                            <a:effectLst/>
                            <a:latin typeface="Cambria Math" panose="02040503050406030204" pitchFamily="18" charset="0"/>
                            <a:ea typeface="+mn-ea"/>
                          </a:rPr>
                          <m:t>Н</m:t>
                        </m:r>
                      </m:e>
                      <m:sup>
                        <m:r>
                          <a:rPr lang="kk-KZ" sz="2400" i="1" kern="1200">
                            <a:solidFill>
                              <a:srgbClr val="000000"/>
                            </a:solidFill>
                            <a:effectLst/>
                            <a:latin typeface="Cambria Math" panose="02040503050406030204" pitchFamily="18" charset="0"/>
                            <a:ea typeface="+mn-ea"/>
                          </a:rPr>
                          <m:t>+</m:t>
                        </m:r>
                      </m:sup>
                    </m:sSup>
                    <m:r>
                      <a:rPr lang="kk-KZ" sz="2400" i="1" kern="1200">
                        <a:solidFill>
                          <a:srgbClr val="000000"/>
                        </a:solidFill>
                        <a:effectLst/>
                        <a:latin typeface="Cambria Math" panose="02040503050406030204" pitchFamily="18" charset="0"/>
                        <a:ea typeface="+mn-ea"/>
                      </a:rPr>
                      <m:t>]</m:t>
                    </m:r>
                  </m:oMath>
                </a14:m>
                <a:r>
                  <a:rPr lang="kk-KZ" sz="2400" kern="1200" dirty="0">
                    <a:solidFill>
                      <a:srgbClr val="000000"/>
                    </a:solidFill>
                    <a:effectLst/>
                    <a:latin typeface="Times New Roman" panose="02020603050405020304" pitchFamily="18" charset="0"/>
                    <a:ea typeface="+mn-ea"/>
                  </a:rPr>
                  <a:t> </a:t>
                </a:r>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kk-KZ" sz="2400" kern="1200" dirty="0">
                    <a:solidFill>
                      <a:srgbClr val="000000"/>
                    </a:solidFill>
                    <a:effectLst/>
                    <a:latin typeface="Times New Roman" panose="02020603050405020304" pitchFamily="18" charset="0"/>
                    <a:ea typeface="+mn-ea"/>
                  </a:rPr>
                  <a:t>                                            </a:t>
                </a:r>
                <a:r>
                  <a:rPr lang="en-US" sz="2400" kern="1200" dirty="0">
                    <a:solidFill>
                      <a:srgbClr val="000000"/>
                    </a:solidFill>
                    <a:effectLst/>
                    <a:latin typeface="Times New Roman" panose="02020603050405020304" pitchFamily="18" charset="0"/>
                    <a:ea typeface="+mn-ea"/>
                  </a:rPr>
                  <a:t> </a:t>
                </a:r>
                <a:r>
                  <a:rPr lang="kk-KZ" sz="2400" kern="1200" dirty="0">
                    <a:solidFill>
                      <a:srgbClr val="000000"/>
                    </a:solidFill>
                    <a:effectLst/>
                    <a:latin typeface="Times New Roman" panose="02020603050405020304" pitchFamily="18" charset="0"/>
                    <a:ea typeface="+mn-ea"/>
                  </a:rPr>
                  <a:t>  қызыл        сары</a:t>
                </a:r>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kk-KZ" sz="2400" kern="1200" dirty="0">
                    <a:solidFill>
                      <a:srgbClr val="000000"/>
                    </a:solidFill>
                    <a:effectLst/>
                    <a:latin typeface="Times New Roman" panose="02020603050405020304" pitchFamily="18" charset="0"/>
                    <a:ea typeface="+mn-ea"/>
                  </a:rPr>
                  <a:t>             фенолфталеин </a:t>
                </a:r>
                <a:r>
                  <a:rPr lang="en-US" sz="2400" kern="1200" dirty="0">
                    <a:solidFill>
                      <a:srgbClr val="000000"/>
                    </a:solidFill>
                    <a:effectLst/>
                    <a:latin typeface="Times New Roman" panose="02020603050405020304" pitchFamily="18" charset="0"/>
                    <a:ea typeface="+mn-ea"/>
                  </a:rPr>
                  <a:t>     </a:t>
                </a:r>
                <a14:m>
                  <m:oMath xmlns:m="http://schemas.openxmlformats.org/officeDocument/2006/math">
                    <m:sSup>
                      <m:sSupPr>
                        <m:ctrlPr>
                          <a:rPr lang="ru-RU" sz="2400" i="1" kern="1200">
                            <a:solidFill>
                              <a:srgbClr val="000000"/>
                            </a:solidFill>
                            <a:effectLst/>
                            <a:latin typeface="Cambria Math" panose="02040503050406030204" pitchFamily="18" charset="0"/>
                            <a:ea typeface="+mn-ea"/>
                          </a:rPr>
                        </m:ctrlPr>
                      </m:sSupPr>
                      <m:e>
                        <m:r>
                          <m:rPr>
                            <m:nor/>
                          </m:rPr>
                          <a:rPr lang="en-US">
                            <a:solidFill>
                              <a:srgbClr val="000000"/>
                            </a:solidFill>
                            <a:latin typeface="Times New Roman" panose="02020603050405020304" pitchFamily="18" charset="0"/>
                          </a:rPr>
                          <m:t>Ind</m:t>
                        </m:r>
                        <m:r>
                          <m:rPr>
                            <m:nor/>
                          </m:rPr>
                          <a:rPr lang="en-US">
                            <a:solidFill>
                              <a:srgbClr val="000000"/>
                            </a:solidFill>
                            <a:latin typeface="Times New Roman" panose="02020603050405020304" pitchFamily="18" charset="0"/>
                          </a:rPr>
                          <m:t> + </m:t>
                        </m:r>
                        <m:sSup>
                          <m:sSupPr>
                            <m:ctrlPr>
                              <a:rPr lang="ru-RU" i="1">
                                <a:solidFill>
                                  <a:srgbClr val="000000"/>
                                </a:solidFill>
                                <a:latin typeface="Cambria Math" panose="02040503050406030204" pitchFamily="18" charset="0"/>
                                <a:cs typeface="Times New Roman" panose="02020603050405020304" pitchFamily="18" charset="0"/>
                              </a:rPr>
                            </m:ctrlPr>
                          </m:sSupPr>
                          <m:e>
                            <m:r>
                              <a:rPr lang="kk-KZ" i="1">
                                <a:solidFill>
                                  <a:srgbClr val="000000"/>
                                </a:solidFill>
                                <a:latin typeface="Cambria Math" panose="02040503050406030204" pitchFamily="18" charset="0"/>
                                <a:cs typeface="Times New Roman" panose="02020603050405020304" pitchFamily="18" charset="0"/>
                              </a:rPr>
                              <m:t>Н</m:t>
                            </m:r>
                          </m:e>
                          <m:sup>
                            <m:r>
                              <a:rPr lang="kk-KZ" i="1">
                                <a:solidFill>
                                  <a:srgbClr val="000000"/>
                                </a:solidFill>
                                <a:latin typeface="Cambria Math" panose="02040503050406030204" pitchFamily="18" charset="0"/>
                                <a:cs typeface="Times New Roman" panose="02020603050405020304" pitchFamily="18" charset="0"/>
                              </a:rPr>
                              <m:t>+</m:t>
                            </m:r>
                          </m:sup>
                        </m:sSup>
                        <m:r>
                          <m:rPr>
                            <m:nor/>
                          </m:rPr>
                          <a:rPr lang="en-US">
                            <a:solidFill>
                              <a:srgbClr val="000000"/>
                            </a:solidFill>
                            <a:latin typeface="Times New Roman" panose="02020603050405020304" pitchFamily="18" charset="0"/>
                          </a:rPr>
                          <m:t>  = </m:t>
                        </m:r>
                        <m:r>
                          <a:rPr lang="en-US" i="1">
                            <a:solidFill>
                              <a:srgbClr val="000000"/>
                            </a:solidFill>
                            <a:latin typeface="Cambria Math" panose="02040503050406030204" pitchFamily="18" charset="0"/>
                            <a:cs typeface="Times New Roman" panose="02020603050405020304" pitchFamily="18" charset="0"/>
                          </a:rPr>
                          <m:t>[</m:t>
                        </m:r>
                        <m:sSup>
                          <m:sSupPr>
                            <m:ctrlPr>
                              <a:rPr lang="ru-RU" i="1">
                                <a:solidFill>
                                  <a:srgbClr val="000000"/>
                                </a:solidFill>
                                <a:latin typeface="Cambria Math" panose="02040503050406030204" pitchFamily="18" charset="0"/>
                                <a:cs typeface="Times New Roman" panose="02020603050405020304" pitchFamily="18" charset="0"/>
                              </a:rPr>
                            </m:ctrlPr>
                          </m:sSupPr>
                          <m:e>
                            <m:r>
                              <a:rPr lang="en-US" i="1">
                                <a:solidFill>
                                  <a:srgbClr val="000000"/>
                                </a:solidFill>
                                <a:latin typeface="Cambria Math" panose="02040503050406030204" pitchFamily="18" charset="0"/>
                                <a:cs typeface="Times New Roman" panose="02020603050405020304" pitchFamily="18" charset="0"/>
                              </a:rPr>
                              <m:t>𝐼𝑛𝑑𝐻</m:t>
                            </m:r>
                          </m:e>
                          <m:sup>
                            <m:r>
                              <a:rPr lang="en-US" i="1">
                                <a:solidFill>
                                  <a:srgbClr val="000000"/>
                                </a:solidFill>
                                <a:latin typeface="Cambria Math" panose="02040503050406030204" pitchFamily="18" charset="0"/>
                                <a:cs typeface="Times New Roman" panose="02020603050405020304" pitchFamily="18" charset="0"/>
                              </a:rPr>
                              <m:t>+</m:t>
                            </m:r>
                          </m:sup>
                        </m:sSup>
                        <m:r>
                          <a:rPr lang="en-US" i="1">
                            <a:solidFill>
                              <a:srgbClr val="000000"/>
                            </a:solidFill>
                            <a:latin typeface="Cambria Math" panose="02040503050406030204" pitchFamily="18" charset="0"/>
                            <a:cs typeface="Times New Roman" panose="02020603050405020304" pitchFamily="18" charset="0"/>
                          </a:rPr>
                          <m:t>]</m:t>
                        </m:r>
                      </m:e>
                      <m:sup/>
                    </m:sSup>
                  </m:oMath>
                </a14:m>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kk-KZ" sz="2400" kern="1200" dirty="0">
                    <a:solidFill>
                      <a:srgbClr val="000000"/>
                    </a:solidFill>
                    <a:effectLst/>
                    <a:latin typeface="Times New Roman" panose="02020603050405020304" pitchFamily="18" charset="0"/>
                    <a:ea typeface="+mn-ea"/>
                  </a:rPr>
                  <a:t>                                             түссіз          қызыл</a:t>
                </a:r>
                <a:endParaRPr lang="ru-RU" sz="2000" dirty="0">
                  <a:effectLst/>
                  <a:latin typeface="Times New Roman" panose="02020603050405020304" pitchFamily="18" charset="0"/>
                  <a:ea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92CB98EF-E002-43E3-9529-0D6FBFFC2D2E}"/>
                  </a:ext>
                </a:extLst>
              </p:cNvPr>
              <p:cNvSpPr>
                <a:spLocks noGrp="1" noRot="1" noChangeAspect="1" noMove="1" noResize="1" noEditPoints="1" noAdjustHandles="1" noChangeArrowheads="1" noChangeShapeType="1" noTextEdit="1"/>
              </p:cNvSpPr>
              <p:nvPr>
                <p:ph sz="quarter" idx="1"/>
              </p:nvPr>
            </p:nvSpPr>
            <p:spPr>
              <a:xfrm>
                <a:off x="457200" y="332656"/>
                <a:ext cx="8281416" cy="6141296"/>
              </a:xfrm>
              <a:blipFill>
                <a:blip r:embed="rId2"/>
                <a:stretch>
                  <a:fillRect t="-794" r="-1030"/>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C8A774A3-6A11-4BA2-8D25-C6C05BEAFD59}"/>
              </a:ext>
            </a:extLst>
          </p:cNvPr>
          <p:cNvSpPr>
            <a:spLocks noGrp="1"/>
          </p:cNvSpPr>
          <p:nvPr>
            <p:ph type="sldNum" sz="quarter" idx="15"/>
          </p:nvPr>
        </p:nvSpPr>
        <p:spPr/>
        <p:txBody>
          <a:bodyPr/>
          <a:lstStyle/>
          <a:p>
            <a:fld id="{D6F87789-79C0-4369-89FF-5E19A7612EE5}" type="slidenum">
              <a:rPr lang="ru-RU" smtClean="0"/>
              <a:pPr/>
              <a:t>14</a:t>
            </a:fld>
            <a:endParaRPr lang="ru-RU"/>
          </a:p>
        </p:txBody>
      </p:sp>
    </p:spTree>
    <p:extLst>
      <p:ext uri="{BB962C8B-B14F-4D97-AF65-F5344CB8AC3E}">
        <p14:creationId xmlns:p14="http://schemas.microsoft.com/office/powerpoint/2010/main" val="4103456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F4EA5DD-CD24-472D-873A-F7366D869F63}"/>
              </a:ext>
            </a:extLst>
          </p:cNvPr>
          <p:cNvSpPr>
            <a:spLocks noGrp="1"/>
          </p:cNvSpPr>
          <p:nvPr>
            <p:ph sz="quarter" idx="1"/>
          </p:nvPr>
        </p:nvSpPr>
        <p:spPr>
          <a:xfrm>
            <a:off x="457200" y="404664"/>
            <a:ext cx="8147248" cy="6069288"/>
          </a:xfrm>
        </p:spPr>
        <p:txBody>
          <a:bodyPr/>
          <a:lstStyle/>
          <a:p>
            <a:pPr indent="0" algn="just" fontAlgn="base">
              <a:buNone/>
            </a:pPr>
            <a:r>
              <a:rPr lang="kk-KZ" sz="2400" kern="1200" dirty="0">
                <a:solidFill>
                  <a:srgbClr val="000000"/>
                </a:solidFill>
                <a:effectLst/>
                <a:latin typeface="Times New Roman" panose="02020603050405020304" pitchFamily="18" charset="0"/>
                <a:ea typeface="+mn-ea"/>
              </a:rPr>
              <a:t>	</a:t>
            </a:r>
            <a:r>
              <a:rPr lang="en-US" sz="3200" kern="1200" dirty="0">
                <a:solidFill>
                  <a:srgbClr val="000000"/>
                </a:solidFill>
                <a:effectLst/>
                <a:latin typeface="Times New Roman" panose="02020603050405020304" pitchFamily="18" charset="0"/>
                <a:cs typeface="Times New Roman" panose="02020603050405020304" pitchFamily="18" charset="0"/>
              </a:rPr>
              <a:t>2</a:t>
            </a:r>
            <a:r>
              <a:rPr lang="kk-KZ" sz="3200" kern="1200" dirty="0">
                <a:solidFill>
                  <a:srgbClr val="000000"/>
                </a:solidFill>
                <a:effectLst/>
                <a:latin typeface="Times New Roman" panose="02020603050405020304" pitchFamily="18" charset="0"/>
                <a:cs typeface="Times New Roman" panose="02020603050405020304" pitchFamily="18" charset="0"/>
              </a:rPr>
              <a:t> Хромофорлы теория</a:t>
            </a:r>
            <a:endParaRPr lang="ru-RU"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0" algn="just" fontAlgn="base">
              <a:buNone/>
            </a:pPr>
            <a:r>
              <a:rPr lang="kk-KZ" sz="3200" dirty="0">
                <a:solidFill>
                  <a:srgbClr val="000000"/>
                </a:solidFill>
                <a:latin typeface="Times New Roman" panose="02020603050405020304" pitchFamily="18" charset="0"/>
                <a:cs typeface="Times New Roman" panose="02020603050405020304" pitchFamily="18" charset="0"/>
              </a:rPr>
              <a:t>	</a:t>
            </a:r>
            <a:r>
              <a:rPr lang="kk-KZ" sz="3200" kern="1200" dirty="0">
                <a:solidFill>
                  <a:srgbClr val="000000"/>
                </a:solidFill>
                <a:effectLst/>
                <a:latin typeface="Times New Roman" panose="02020603050405020304" pitchFamily="18" charset="0"/>
                <a:cs typeface="Times New Roman" panose="02020603050405020304" pitchFamily="18" charset="0"/>
              </a:rPr>
              <a:t>   Бұл теория индикатордың құрамында ерекше топ болуына байланысты. Бұл топтарды хромофорлы деп атайды. Олар     (&gt;C=O; -N=N-; N=O және т.б.) </a:t>
            </a:r>
            <a:endParaRPr lang="ru-RU"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0" algn="just" fontAlgn="base">
              <a:buNone/>
            </a:pPr>
            <a:r>
              <a:rPr lang="kk-KZ" sz="3200" dirty="0">
                <a:solidFill>
                  <a:srgbClr val="000000"/>
                </a:solidFill>
                <a:latin typeface="Times New Roman" panose="02020603050405020304" pitchFamily="18" charset="0"/>
                <a:cs typeface="Times New Roman" panose="02020603050405020304" pitchFamily="18" charset="0"/>
              </a:rPr>
              <a:t>	</a:t>
            </a:r>
            <a:r>
              <a:rPr lang="kk-KZ" sz="3200" kern="1200" dirty="0">
                <a:solidFill>
                  <a:srgbClr val="000000"/>
                </a:solidFill>
                <a:effectLst/>
                <a:latin typeface="Times New Roman" panose="02020603050405020304" pitchFamily="18" charset="0"/>
                <a:cs typeface="Times New Roman" panose="02020603050405020304" pitchFamily="18" charset="0"/>
              </a:rPr>
              <a:t>Индикатордың түс өзгеруі хромофорлы топтардың өзгеруіне байланысты (таутомериялық өзгеріске) болады. Индикатордың құрылысының өзгеруі оның түсінің өзгеруіне алып келеді. Ол ортаның рН байланысты. </a:t>
            </a:r>
            <a:endParaRPr lang="ru-RU"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CDA311BB-3700-4CC5-BC0D-4778E744B9B2}"/>
              </a:ext>
            </a:extLst>
          </p:cNvPr>
          <p:cNvSpPr>
            <a:spLocks noGrp="1"/>
          </p:cNvSpPr>
          <p:nvPr>
            <p:ph type="sldNum" sz="quarter" idx="15"/>
          </p:nvPr>
        </p:nvSpPr>
        <p:spPr/>
        <p:txBody>
          <a:bodyPr/>
          <a:lstStyle/>
          <a:p>
            <a:fld id="{D6F87789-79C0-4369-89FF-5E19A7612EE5}" type="slidenum">
              <a:rPr lang="ru-RU" smtClean="0"/>
              <a:pPr/>
              <a:t>15</a:t>
            </a:fld>
            <a:endParaRPr lang="ru-RU"/>
          </a:p>
        </p:txBody>
      </p:sp>
    </p:spTree>
    <p:extLst>
      <p:ext uri="{BB962C8B-B14F-4D97-AF65-F5344CB8AC3E}">
        <p14:creationId xmlns:p14="http://schemas.microsoft.com/office/powerpoint/2010/main" val="2163995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6F309F1-9215-4AD4-885B-BA4C648ADDEF}"/>
              </a:ext>
            </a:extLst>
          </p:cNvPr>
          <p:cNvSpPr>
            <a:spLocks noGrp="1"/>
          </p:cNvSpPr>
          <p:nvPr>
            <p:ph sz="quarter" idx="1"/>
          </p:nvPr>
        </p:nvSpPr>
        <p:spPr>
          <a:xfrm>
            <a:off x="457200" y="476672"/>
            <a:ext cx="8075240" cy="5997280"/>
          </a:xfrm>
        </p:spPr>
        <p:txBody>
          <a:bodyPr>
            <a:normAutofit fontScale="92500"/>
          </a:bodyPr>
          <a:lstStyle/>
          <a:p>
            <a:pPr indent="0" algn="just" fontAlgn="base">
              <a:lnSpc>
                <a:spcPct val="107000"/>
              </a:lnSpc>
              <a:spcAft>
                <a:spcPts val="800"/>
              </a:spcAft>
              <a:buNone/>
            </a:pPr>
            <a:r>
              <a:rPr lang="kk-KZ" sz="2400" kern="1200" dirty="0">
                <a:solidFill>
                  <a:srgbClr val="000000"/>
                </a:solidFill>
                <a:effectLst/>
                <a:latin typeface="Times New Roman" panose="02020603050405020304" pitchFamily="18" charset="0"/>
                <a:ea typeface="+mn-ea"/>
                <a:cs typeface="Times New Roman" panose="02020603050405020304" pitchFamily="18" charset="0"/>
              </a:rPr>
              <a:t>	Индикаторды таңдағанда мынадай талаптар қойылады: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fontAlgn="base">
              <a:lnSpc>
                <a:spcPct val="107000"/>
              </a:lnSpc>
              <a:spcAft>
                <a:spcPts val="800"/>
              </a:spcAft>
              <a:buNone/>
            </a:pPr>
            <a:r>
              <a:rPr lang="kk-KZ" sz="2400" kern="1200" dirty="0">
                <a:solidFill>
                  <a:srgbClr val="000000"/>
                </a:solidFill>
                <a:effectLst/>
                <a:latin typeface="Times New Roman" panose="02020603050405020304" pitchFamily="18" charset="0"/>
                <a:ea typeface="+mn-ea"/>
                <a:cs typeface="Times New Roman" panose="02020603050405020304" pitchFamily="18" charset="0"/>
              </a:rPr>
              <a:t>	1) Өзінің түсін дәл эквивалент нүктеде өзгертуі тиіс және оның титрлеу қатесі өте төмен болуы керек;</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fontAlgn="base">
              <a:lnSpc>
                <a:spcPct val="107000"/>
              </a:lnSpc>
              <a:spcAft>
                <a:spcPts val="800"/>
              </a:spcAft>
              <a:buNone/>
            </a:pPr>
            <a:r>
              <a:rPr lang="kk-KZ" sz="2400" kern="1200" dirty="0">
                <a:solidFill>
                  <a:srgbClr val="000000"/>
                </a:solidFill>
                <a:effectLst/>
                <a:latin typeface="Times New Roman" panose="02020603050405020304" pitchFamily="18" charset="0"/>
                <a:ea typeface="+mn-ea"/>
                <a:cs typeface="Times New Roman" panose="02020603050405020304" pitchFamily="18" charset="0"/>
              </a:rPr>
              <a:t>	2) Индикатор ерітіндімен жоғары жылдамдықпен әрекеттесу қажет;</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fontAlgn="base">
              <a:lnSpc>
                <a:spcPct val="107000"/>
              </a:lnSpc>
              <a:spcAft>
                <a:spcPts val="800"/>
              </a:spcAft>
              <a:buNone/>
            </a:pPr>
            <a:r>
              <a:rPr lang="kk-KZ" sz="2400" kern="1200" dirty="0">
                <a:solidFill>
                  <a:srgbClr val="000000"/>
                </a:solidFill>
                <a:effectLst/>
                <a:latin typeface="Times New Roman" panose="02020603050405020304" pitchFamily="18" charset="0"/>
                <a:ea typeface="+mn-ea"/>
                <a:cs typeface="Times New Roman" panose="02020603050405020304" pitchFamily="18" charset="0"/>
              </a:rPr>
              <a:t>	3) Түсі анық болу керек және өзгергенде тез байқалу керек;</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fontAlgn="base">
              <a:lnSpc>
                <a:spcPct val="107000"/>
              </a:lnSpc>
              <a:spcAft>
                <a:spcPts val="800"/>
              </a:spcAft>
              <a:buNone/>
            </a:pPr>
            <a:r>
              <a:rPr lang="kk-KZ" sz="2400" kern="1200" dirty="0">
                <a:solidFill>
                  <a:srgbClr val="000000"/>
                </a:solidFill>
                <a:effectLst/>
                <a:latin typeface="Times New Roman" panose="02020603050405020304" pitchFamily="18" charset="0"/>
                <a:ea typeface="+mn-ea"/>
                <a:cs typeface="Times New Roman" panose="02020603050405020304" pitchFamily="18" charset="0"/>
              </a:rPr>
              <a:t>	4) Индикатордың түсі титранттың аз мөлшерінде өзгеруі тиіс;</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mn-ea"/>
                <a:cs typeface="Times New Roman" panose="02020603050405020304" pitchFamily="18" charset="0"/>
              </a:rPr>
              <a:t>	5) Индикатор тұрақты болуы керек.</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6) </a:t>
            </a:r>
            <a:r>
              <a:rPr lang="kk-KZ" sz="2400" kern="1200" dirty="0">
                <a:solidFill>
                  <a:srgbClr val="000000"/>
                </a:solidFill>
                <a:effectLst/>
                <a:latin typeface="Times New Roman" panose="02020603050405020304" pitchFamily="18" charset="0"/>
                <a:ea typeface="+mn-ea"/>
                <a:cs typeface="Times New Roman" panose="02020603050405020304" pitchFamily="18" charset="0"/>
              </a:rPr>
              <a:t>Индикатор түсінің ауысу аралығы аз болған жөн.</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DCCF1710-A922-42EA-9D61-24EACA13E0B7}"/>
              </a:ext>
            </a:extLst>
          </p:cNvPr>
          <p:cNvSpPr>
            <a:spLocks noGrp="1"/>
          </p:cNvSpPr>
          <p:nvPr>
            <p:ph type="sldNum" sz="quarter" idx="15"/>
          </p:nvPr>
        </p:nvSpPr>
        <p:spPr/>
        <p:txBody>
          <a:bodyPr/>
          <a:lstStyle/>
          <a:p>
            <a:fld id="{D6F87789-79C0-4369-89FF-5E19A7612EE5}" type="slidenum">
              <a:rPr lang="ru-RU" smtClean="0"/>
              <a:pPr/>
              <a:t>16</a:t>
            </a:fld>
            <a:endParaRPr lang="ru-RU"/>
          </a:p>
        </p:txBody>
      </p:sp>
    </p:spTree>
    <p:extLst>
      <p:ext uri="{BB962C8B-B14F-4D97-AF65-F5344CB8AC3E}">
        <p14:creationId xmlns:p14="http://schemas.microsoft.com/office/powerpoint/2010/main" val="3852742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A6A898D9-67A9-423F-9740-EF864294123E}"/>
                  </a:ext>
                </a:extLst>
              </p:cNvPr>
              <p:cNvSpPr>
                <a:spLocks noGrp="1"/>
              </p:cNvSpPr>
              <p:nvPr>
                <p:ph sz="quarter" idx="1"/>
              </p:nvPr>
            </p:nvSpPr>
            <p:spPr>
              <a:xfrm>
                <a:off x="457200" y="188640"/>
                <a:ext cx="8219256" cy="6285312"/>
              </a:xfrm>
            </p:spPr>
            <p:txBody>
              <a:bodyPr>
                <a:normAutofit fontScale="92500" lnSpcReduction="20000"/>
              </a:bodyPr>
              <a:lstStyle/>
              <a:p>
                <a:pPr indent="0" algn="just">
                  <a:lnSpc>
                    <a:spcPct val="107000"/>
                  </a:lnSpc>
                  <a:spcAft>
                    <a:spcPts val="800"/>
                  </a:spcAft>
                  <a:buNone/>
                </a:pPr>
                <a:r>
                  <a:rPr lang="en-US" sz="2400" kern="1200" dirty="0">
                    <a:solidFill>
                      <a:srgbClr val="000000"/>
                    </a:solidFill>
                    <a:effectLst/>
                    <a:latin typeface="Times New Roman" panose="02020603050405020304" pitchFamily="18" charset="0"/>
                    <a:ea typeface="+mn-ea"/>
                    <a:cs typeface="Times New Roman" panose="02020603050405020304" pitchFamily="18" charset="0"/>
                  </a:rPr>
                  <a:t>	</a:t>
                </a:r>
                <a:r>
                  <a:rPr lang="kk-KZ" sz="2400" kern="1200" dirty="0">
                    <a:solidFill>
                      <a:srgbClr val="000000"/>
                    </a:solidFill>
                    <a:effectLst/>
                    <a:latin typeface="Times New Roman" panose="02020603050405020304" pitchFamily="18" charset="0"/>
                    <a:ea typeface="+mn-ea"/>
                    <a:cs typeface="Times New Roman" panose="02020603050405020304" pitchFamily="18" charset="0"/>
                  </a:rPr>
                  <a:t>Қышқылдық-негіздік титрлеуде орындалатын қателіктер</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en-US" sz="2400" kern="1200" dirty="0">
                    <a:solidFill>
                      <a:srgbClr val="000000"/>
                    </a:solidFill>
                    <a:effectLst/>
                    <a:latin typeface="Times New Roman" panose="02020603050405020304" pitchFamily="18" charset="0"/>
                    <a:ea typeface="+mn-ea"/>
                    <a:cs typeface="Times New Roman" panose="02020603050405020304" pitchFamily="18" charset="0"/>
                  </a:rPr>
                  <a:t>	</a:t>
                </a:r>
                <a:r>
                  <a:rPr lang="kk-KZ" sz="2400" kern="1200" dirty="0">
                    <a:solidFill>
                      <a:srgbClr val="000000"/>
                    </a:solidFill>
                    <a:effectLst/>
                    <a:latin typeface="Times New Roman" panose="02020603050405020304" pitchFamily="18" charset="0"/>
                    <a:ea typeface="+mn-ea"/>
                    <a:cs typeface="Times New Roman" panose="02020603050405020304" pitchFamily="18" charset="0"/>
                  </a:rPr>
                  <a:t>Титрлеу барысында кездейсоқ немесе жүйелі қателіктер орын алуы мүмкін. Кездейсоқ қате өлшенді алуда, көлемге келтірілгенде кетуі мүмкін, оны математикалық статистика арқылы өңдей аламыз. Жүйелі қателік аликвот дұрыс алынбауы, титрлеу техникасын орындауынан және т.б. құралады. Жиі кездесетін жүйелік қате эквиваленттік нүкте мен рТ мәнінің сәйкес келмеуі, индикаторлық қатені береді.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en-US" sz="2400" kern="1200" dirty="0">
                    <a:solidFill>
                      <a:srgbClr val="000000"/>
                    </a:solidFill>
                    <a:effectLst/>
                    <a:latin typeface="Times New Roman" panose="02020603050405020304" pitchFamily="18" charset="0"/>
                    <a:ea typeface="+mj-ea"/>
                    <a:cs typeface="Times New Roman" panose="02020603050405020304" pitchFamily="18" charset="0"/>
                  </a:rPr>
                  <a:t>	</a:t>
                </a:r>
                <a:r>
                  <a:rPr lang="kk-KZ" sz="2400" kern="1200" dirty="0">
                    <a:solidFill>
                      <a:srgbClr val="000000"/>
                    </a:solidFill>
                    <a:effectLst/>
                    <a:latin typeface="Times New Roman" panose="02020603050405020304" pitchFamily="18" charset="0"/>
                    <a:ea typeface="+mj-ea"/>
                    <a:cs typeface="Times New Roman" panose="02020603050405020304" pitchFamily="18" charset="0"/>
                  </a:rPr>
                  <a:t>Индикаторлық қателіктердің түрлері: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fontAlgn="base">
                  <a:buNone/>
                </a:pPr>
                <a:r>
                  <a:rPr lang="en-US" sz="2400" kern="1200" dirty="0">
                    <a:solidFill>
                      <a:srgbClr val="000000"/>
                    </a:solidFill>
                    <a:effectLst/>
                    <a:latin typeface="Times New Roman" panose="02020603050405020304" pitchFamily="18" charset="0"/>
                    <a:ea typeface="+mn-ea"/>
                  </a:rPr>
                  <a:t>	1 </a:t>
                </a:r>
                <a:r>
                  <a:rPr lang="kk-KZ" sz="2400" kern="1200" dirty="0">
                    <a:solidFill>
                      <a:srgbClr val="000000"/>
                    </a:solidFill>
                    <a:effectLst/>
                    <a:latin typeface="Times New Roman" panose="02020603050405020304" pitchFamily="18" charset="0"/>
                    <a:ea typeface="+mn-ea"/>
                  </a:rPr>
                  <a:t>Сутектік қате  - күшті қышқылды күшті негізбен титрлегенде (немесе керісінше) титрленбей қалған </a:t>
                </a:r>
                <a14:m>
                  <m:oMath xmlns:m="http://schemas.openxmlformats.org/officeDocument/2006/math">
                    <m:sSup>
                      <m:sSupPr>
                        <m:ctrlPr>
                          <a:rPr lang="ru-RU" sz="2400" i="1" kern="1200">
                            <a:solidFill>
                              <a:srgbClr val="000000"/>
                            </a:solidFill>
                            <a:effectLst/>
                            <a:latin typeface="Cambria Math" panose="02040503050406030204" pitchFamily="18" charset="0"/>
                            <a:ea typeface="+mn-ea"/>
                          </a:rPr>
                        </m:ctrlPr>
                      </m:sSupPr>
                      <m:e>
                        <m:r>
                          <a:rPr lang="kk-KZ" sz="2400" i="1" kern="1200">
                            <a:solidFill>
                              <a:srgbClr val="000000"/>
                            </a:solidFill>
                            <a:effectLst/>
                            <a:latin typeface="Cambria Math" panose="02040503050406030204" pitchFamily="18" charset="0"/>
                            <a:ea typeface="+mn-ea"/>
                          </a:rPr>
                          <m:t>Н</m:t>
                        </m:r>
                      </m:e>
                      <m:sup>
                        <m:r>
                          <a:rPr lang="kk-KZ" sz="2400" i="1" kern="1200">
                            <a:solidFill>
                              <a:srgbClr val="000000"/>
                            </a:solidFill>
                            <a:effectLst/>
                            <a:latin typeface="Cambria Math" panose="02040503050406030204" pitchFamily="18" charset="0"/>
                            <a:ea typeface="+mn-ea"/>
                          </a:rPr>
                          <m:t>+</m:t>
                        </m:r>
                      </m:sup>
                    </m:sSup>
                  </m:oMath>
                </a14:m>
                <a:r>
                  <a:rPr lang="en-US" sz="2400" kern="1200" baseline="30000" dirty="0">
                    <a:solidFill>
                      <a:srgbClr val="000000"/>
                    </a:solidFill>
                    <a:effectLst/>
                    <a:latin typeface="Times New Roman" panose="02020603050405020304" pitchFamily="18" charset="0"/>
                    <a:ea typeface="+mn-ea"/>
                  </a:rPr>
                  <a:t> </a:t>
                </a:r>
                <a:r>
                  <a:rPr lang="kk-KZ" sz="2400" kern="1200" dirty="0">
                    <a:solidFill>
                      <a:srgbClr val="000000"/>
                    </a:solidFill>
                    <a:effectLst/>
                    <a:latin typeface="Times New Roman" panose="02020603050405020304" pitchFamily="18" charset="0"/>
                    <a:ea typeface="+mn-ea"/>
                  </a:rPr>
                  <a:t>- иондарының концентрациясымен анықталады; </a:t>
                </a:r>
                <a:endParaRPr lang="ru-RU" sz="2000" dirty="0">
                  <a:effectLst/>
                  <a:latin typeface="Times New Roman" panose="02020603050405020304" pitchFamily="18" charset="0"/>
                  <a:ea typeface="Times New Roman" panose="02020603050405020304" pitchFamily="18" charset="0"/>
                </a:endParaRPr>
              </a:p>
              <a:p>
                <a:pPr marL="404495" indent="0" algn="just" fontAlgn="base">
                  <a:buNone/>
                </a:pPr>
                <a14:m>
                  <m:oMathPara xmlns:m="http://schemas.openxmlformats.org/officeDocument/2006/math">
                    <m:oMathParaPr>
                      <m:jc m:val="centerGroup"/>
                    </m:oMathParaPr>
                    <m:oMath xmlns:m="http://schemas.openxmlformats.org/officeDocument/2006/math">
                      <m:sSub>
                        <m:sSubPr>
                          <m:ctrlPr>
                            <a:rPr lang="ru-RU" sz="2400" i="1" kern="1200">
                              <a:solidFill>
                                <a:srgbClr val="000000"/>
                              </a:solidFill>
                              <a:effectLst/>
                              <a:latin typeface="Cambria Math" panose="02040503050406030204" pitchFamily="18" charset="0"/>
                              <a:ea typeface="+mn-ea"/>
                              <a:cs typeface="Cambria Math" panose="02040503050406030204" pitchFamily="18" charset="0"/>
                            </a:rPr>
                          </m:ctrlPr>
                        </m:sSubPr>
                        <m:e>
                          <m:r>
                            <a:rPr lang="kk-KZ" sz="2400" i="1" kern="1200">
                              <a:solidFill>
                                <a:srgbClr val="000000"/>
                              </a:solidFill>
                              <a:effectLst/>
                              <a:latin typeface="Cambria Math" panose="02040503050406030204" pitchFamily="18" charset="0"/>
                              <a:ea typeface="+mn-ea"/>
                              <a:cs typeface="Cambria Math" panose="02040503050406030204" pitchFamily="18" charset="0"/>
                            </a:rPr>
                            <m:t>∆</m:t>
                          </m:r>
                        </m:e>
                        <m:sub>
                          <m:sSup>
                            <m:sSupPr>
                              <m:ctrlPr>
                                <a:rPr lang="ru-RU" sz="2400" i="1" kern="1200">
                                  <a:solidFill>
                                    <a:srgbClr val="000000"/>
                                  </a:solidFill>
                                  <a:effectLst/>
                                  <a:latin typeface="Cambria Math" panose="02040503050406030204" pitchFamily="18" charset="0"/>
                                  <a:ea typeface="+mn-ea"/>
                                </a:rPr>
                              </m:ctrlPr>
                            </m:sSupPr>
                            <m:e>
                              <m:r>
                                <a:rPr lang="kk-KZ" sz="2400" i="1" kern="1200">
                                  <a:solidFill>
                                    <a:srgbClr val="000000"/>
                                  </a:solidFill>
                                  <a:effectLst/>
                                  <a:latin typeface="Cambria Math" panose="02040503050406030204" pitchFamily="18" charset="0"/>
                                  <a:ea typeface="+mn-ea"/>
                                </a:rPr>
                                <m:t>Н</m:t>
                              </m:r>
                            </m:e>
                            <m:sup>
                              <m:r>
                                <a:rPr lang="kk-KZ" sz="2400" i="1" kern="1200">
                                  <a:solidFill>
                                    <a:srgbClr val="000000"/>
                                  </a:solidFill>
                                  <a:effectLst/>
                                  <a:latin typeface="Cambria Math" panose="02040503050406030204" pitchFamily="18" charset="0"/>
                                  <a:ea typeface="+mn-ea"/>
                                </a:rPr>
                                <m:t>+</m:t>
                              </m:r>
                            </m:sup>
                          </m:sSup>
                        </m:sub>
                      </m:sSub>
                      <m:r>
                        <a:rPr lang="kk-KZ" sz="2400" kern="1200">
                          <a:solidFill>
                            <a:srgbClr val="000000"/>
                          </a:solidFill>
                          <a:effectLst/>
                          <a:latin typeface="Cambria Math" panose="02040503050406030204" pitchFamily="18" charset="0"/>
                          <a:ea typeface="+mn-ea"/>
                          <a:cs typeface="Cambria Math" panose="02040503050406030204" pitchFamily="18" charset="0"/>
                        </a:rPr>
                        <m:t>=±</m:t>
                      </m:r>
                      <m:f>
                        <m:fPr>
                          <m:ctrlPr>
                            <a:rPr lang="ru-RU" sz="2400" i="1" kern="1200">
                              <a:solidFill>
                                <a:srgbClr val="000000"/>
                              </a:solidFill>
                              <a:effectLst/>
                              <a:latin typeface="Cambria Math" panose="02040503050406030204" pitchFamily="18" charset="0"/>
                              <a:ea typeface="+mn-ea"/>
                            </a:rPr>
                          </m:ctrlPr>
                        </m:fPr>
                        <m:num>
                          <m:sSup>
                            <m:sSupPr>
                              <m:ctrlPr>
                                <a:rPr lang="ru-RU" sz="2400" i="1" kern="1200">
                                  <a:solidFill>
                                    <a:srgbClr val="000000"/>
                                  </a:solidFill>
                                  <a:effectLst/>
                                  <a:latin typeface="Cambria Math" panose="02040503050406030204" pitchFamily="18" charset="0"/>
                                  <a:ea typeface="+mn-ea"/>
                                  <a:cs typeface="Cambria Math" panose="02040503050406030204" pitchFamily="18" charset="0"/>
                                </a:rPr>
                              </m:ctrlPr>
                            </m:sSupPr>
                            <m:e>
                              <m:r>
                                <a:rPr lang="kk-KZ" sz="2400" i="1" kern="1200">
                                  <a:solidFill>
                                    <a:srgbClr val="000000"/>
                                  </a:solidFill>
                                  <a:effectLst/>
                                  <a:latin typeface="Cambria Math" panose="02040503050406030204" pitchFamily="18" charset="0"/>
                                  <a:ea typeface="+mn-ea"/>
                                  <a:cs typeface="Cambria Math" panose="02040503050406030204" pitchFamily="18" charset="0"/>
                                </a:rPr>
                                <m:t>10</m:t>
                              </m:r>
                            </m:e>
                            <m:sup>
                              <m:r>
                                <a:rPr lang="kk-KZ" sz="2400" i="1" kern="1200">
                                  <a:solidFill>
                                    <a:srgbClr val="000000"/>
                                  </a:solidFill>
                                  <a:effectLst/>
                                  <a:latin typeface="Cambria Math" panose="02040503050406030204" pitchFamily="18" charset="0"/>
                                  <a:ea typeface="+mn-ea"/>
                                  <a:cs typeface="Cambria Math" panose="02040503050406030204" pitchFamily="18" charset="0"/>
                                </a:rPr>
                                <m:t>−</m:t>
                              </m:r>
                              <m:r>
                                <a:rPr lang="kk-KZ" sz="2400" i="1" kern="1200">
                                  <a:solidFill>
                                    <a:srgbClr val="000000"/>
                                  </a:solidFill>
                                  <a:effectLst/>
                                  <a:latin typeface="Cambria Math" panose="02040503050406030204" pitchFamily="18" charset="0"/>
                                  <a:ea typeface="+mn-ea"/>
                                  <a:cs typeface="Cambria Math" panose="02040503050406030204" pitchFamily="18" charset="0"/>
                                </a:rPr>
                                <m:t>𝑝𝑇</m:t>
                              </m:r>
                            </m:sup>
                          </m:sSup>
                          <m:r>
                            <a:rPr lang="kk-KZ" sz="2400" i="1" kern="1200">
                              <a:solidFill>
                                <a:srgbClr val="000000"/>
                              </a:solidFill>
                              <a:effectLst/>
                              <a:latin typeface="Cambria Math" panose="02040503050406030204" pitchFamily="18" charset="0"/>
                              <a:ea typeface="+mn-ea"/>
                              <a:cs typeface="Cambria Math" panose="02040503050406030204" pitchFamily="18" charset="0"/>
                            </a:rPr>
                            <m:t>∙</m:t>
                          </m:r>
                          <m:r>
                            <a:rPr lang="kk-KZ" sz="2400" i="1" kern="1200">
                              <a:solidFill>
                                <a:srgbClr val="000000"/>
                              </a:solidFill>
                              <a:effectLst/>
                              <a:latin typeface="Cambria Math" panose="02040503050406030204" pitchFamily="18" charset="0"/>
                              <a:ea typeface="+mn-ea"/>
                              <a:cs typeface="Cambria Math" panose="02040503050406030204" pitchFamily="18" charset="0"/>
                            </a:rPr>
                            <m:t>𝑉</m:t>
                          </m:r>
                        </m:num>
                        <m:den>
                          <m:sSub>
                            <m:sSubPr>
                              <m:ctrlPr>
                                <a:rPr lang="ru-RU" sz="2400" i="1" kern="1200">
                                  <a:solidFill>
                                    <a:srgbClr val="000000"/>
                                  </a:solidFill>
                                  <a:effectLst/>
                                  <a:latin typeface="Cambria Math" panose="02040503050406030204" pitchFamily="18" charset="0"/>
                                  <a:ea typeface="+mn-ea"/>
                                </a:rPr>
                              </m:ctrlPr>
                            </m:sSubPr>
                            <m:e>
                              <m:r>
                                <a:rPr lang="kk-KZ" sz="2400" i="1" kern="1200">
                                  <a:solidFill>
                                    <a:srgbClr val="000000"/>
                                  </a:solidFill>
                                  <a:effectLst/>
                                  <a:latin typeface="Cambria Math" panose="02040503050406030204" pitchFamily="18" charset="0"/>
                                  <a:ea typeface="+mn-ea"/>
                                </a:rPr>
                                <m:t>𝐶</m:t>
                              </m:r>
                            </m:e>
                            <m:sub>
                              <m:r>
                                <a:rPr lang="kk-KZ" sz="2400" i="1" kern="1200">
                                  <a:solidFill>
                                    <a:srgbClr val="000000"/>
                                  </a:solidFill>
                                  <a:effectLst/>
                                  <a:latin typeface="Cambria Math" panose="02040503050406030204" pitchFamily="18" charset="0"/>
                                  <a:ea typeface="+mn-ea"/>
                                </a:rPr>
                                <m:t>0</m:t>
                              </m:r>
                            </m:sub>
                          </m:sSub>
                          <m:r>
                            <a:rPr lang="kk-KZ" sz="2400" i="1" kern="1200">
                              <a:solidFill>
                                <a:srgbClr val="000000"/>
                              </a:solidFill>
                              <a:effectLst/>
                              <a:latin typeface="Cambria Math" panose="02040503050406030204" pitchFamily="18" charset="0"/>
                              <a:ea typeface="+mn-ea"/>
                            </a:rPr>
                            <m:t>∙</m:t>
                          </m:r>
                          <m:sSub>
                            <m:sSubPr>
                              <m:ctrlPr>
                                <a:rPr lang="ru-RU" sz="2400" i="1" kern="1200">
                                  <a:solidFill>
                                    <a:srgbClr val="000000"/>
                                  </a:solidFill>
                                  <a:effectLst/>
                                  <a:latin typeface="Cambria Math" panose="02040503050406030204" pitchFamily="18" charset="0"/>
                                  <a:ea typeface="+mn-ea"/>
                                </a:rPr>
                              </m:ctrlPr>
                            </m:sSubPr>
                            <m:e>
                              <m:r>
                                <a:rPr lang="kk-KZ" sz="2400" i="1" kern="1200">
                                  <a:solidFill>
                                    <a:srgbClr val="000000"/>
                                  </a:solidFill>
                                  <a:effectLst/>
                                  <a:latin typeface="Cambria Math" panose="02040503050406030204" pitchFamily="18" charset="0"/>
                                  <a:ea typeface="+mn-ea"/>
                                </a:rPr>
                                <m:t>𝑉</m:t>
                              </m:r>
                            </m:e>
                            <m:sub>
                              <m:r>
                                <a:rPr lang="kk-KZ" sz="2400" i="1" kern="1200">
                                  <a:solidFill>
                                    <a:srgbClr val="000000"/>
                                  </a:solidFill>
                                  <a:effectLst/>
                                  <a:latin typeface="Cambria Math" panose="02040503050406030204" pitchFamily="18" charset="0"/>
                                  <a:ea typeface="+mn-ea"/>
                                </a:rPr>
                                <m:t>0</m:t>
                              </m:r>
                            </m:sub>
                          </m:sSub>
                        </m:den>
                      </m:f>
                    </m:oMath>
                  </m:oMathPara>
                </a14:m>
                <a:endParaRPr lang="ru-RU" sz="2000" dirty="0">
                  <a:effectLst/>
                  <a:latin typeface="Times New Roman" panose="02020603050405020304" pitchFamily="18" charset="0"/>
                  <a:ea typeface="Times New Roman" panose="02020603050405020304" pitchFamily="18" charset="0"/>
                </a:endParaRPr>
              </a:p>
              <a:p>
                <a:pPr marL="404495" indent="0" algn="just" fontAlgn="base">
                  <a:buNone/>
                </a:pPr>
                <a14:m>
                  <m:oMath xmlns:m="http://schemas.openxmlformats.org/officeDocument/2006/math">
                    <m:r>
                      <a:rPr lang="kk-KZ" sz="2400" i="1">
                        <a:effectLst/>
                        <a:latin typeface="Cambria Math" panose="02040503050406030204" pitchFamily="18" charset="0"/>
                        <a:ea typeface="Times New Roman" panose="02020603050405020304" pitchFamily="18" charset="0"/>
                      </a:rPr>
                      <m:t>егер </m:t>
                    </m:r>
                    <m:sSub>
                      <m:sSubPr>
                        <m:ctrlPr>
                          <a:rPr lang="ru-RU" sz="2400" i="1">
                            <a:effectLst/>
                            <a:latin typeface="Cambria Math" panose="02040503050406030204" pitchFamily="18" charset="0"/>
                            <a:ea typeface="Times New Roman" panose="02020603050405020304" pitchFamily="18" charset="0"/>
                          </a:rPr>
                        </m:ctrlPr>
                      </m:sSubPr>
                      <m:e>
                        <m:r>
                          <a:rPr lang="kk-KZ" sz="2400" i="1">
                            <a:effectLst/>
                            <a:latin typeface="Cambria Math" panose="02040503050406030204" pitchFamily="18" charset="0"/>
                            <a:ea typeface="Times New Roman" panose="02020603050405020304" pitchFamily="18" charset="0"/>
                          </a:rPr>
                          <m:t>С</m:t>
                        </m:r>
                      </m:e>
                      <m:sub>
                        <m:r>
                          <a:rPr lang="kk-KZ" sz="2400" i="1">
                            <a:effectLst/>
                            <a:latin typeface="Cambria Math" panose="02040503050406030204" pitchFamily="18" charset="0"/>
                            <a:ea typeface="Times New Roman" panose="02020603050405020304" pitchFamily="18" charset="0"/>
                          </a:rPr>
                          <m:t>Т</m:t>
                        </m:r>
                      </m:sub>
                    </m:sSub>
                    <m:r>
                      <a:rPr lang="ru-RU" sz="2400" i="1">
                        <a:effectLst/>
                        <a:latin typeface="Cambria Math" panose="02040503050406030204" pitchFamily="18" charset="0"/>
                        <a:ea typeface="Times New Roman" panose="02020603050405020304" pitchFamily="18" charset="0"/>
                      </a:rPr>
                      <m:t>=</m:t>
                    </m:r>
                    <m:sSub>
                      <m:sSubPr>
                        <m:ctrlPr>
                          <a:rPr lang="ru-RU" sz="2400" i="1">
                            <a:effectLst/>
                            <a:latin typeface="Cambria Math" panose="02040503050406030204" pitchFamily="18" charset="0"/>
                            <a:ea typeface="Times New Roman" panose="02020603050405020304" pitchFamily="18" charset="0"/>
                          </a:rPr>
                        </m:ctrlPr>
                      </m:sSubPr>
                      <m:e>
                        <m:r>
                          <a:rPr lang="ru-RU" sz="2400" i="1">
                            <a:effectLst/>
                            <a:latin typeface="Cambria Math" panose="02040503050406030204" pitchFamily="18" charset="0"/>
                            <a:ea typeface="Times New Roman" panose="02020603050405020304" pitchFamily="18" charset="0"/>
                          </a:rPr>
                          <m:t>С</m:t>
                        </m:r>
                      </m:e>
                      <m:sub>
                        <m:r>
                          <a:rPr lang="ru-RU" sz="2400" i="1">
                            <a:effectLst/>
                            <a:latin typeface="Cambria Math" panose="02040503050406030204" pitchFamily="18" charset="0"/>
                            <a:ea typeface="Times New Roman" panose="02020603050405020304" pitchFamily="18" charset="0"/>
                          </a:rPr>
                          <m:t>0</m:t>
                        </m:r>
                      </m:sub>
                    </m:sSub>
                  </m:oMath>
                </a14:m>
                <a:r>
                  <a:rPr lang="ru-RU" sz="2400" i="1" dirty="0">
                    <a:effectLst/>
                    <a:latin typeface="Times New Roman" panose="02020603050405020304" pitchFamily="18" charset="0"/>
                    <a:ea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болса</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онда</a:t>
                </a:r>
                <a:r>
                  <a:rPr lang="ru-RU" sz="240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V</a:t>
                </a:r>
                <a:r>
                  <a:rPr lang="ru-RU" sz="2400" dirty="0">
                    <a:effectLst/>
                    <a:latin typeface="Times New Roman" panose="02020603050405020304" pitchFamily="18" charset="0"/>
                    <a:ea typeface="Times New Roman" panose="02020603050405020304" pitchFamily="18" charset="0"/>
                  </a:rPr>
                  <a:t> = 2</a:t>
                </a:r>
                <a14:m>
                  <m:oMath xmlns:m="http://schemas.openxmlformats.org/officeDocument/2006/math">
                    <m:sSub>
                      <m:sSubPr>
                        <m:ctrlPr>
                          <a:rPr lang="ru-RU" sz="2400" i="1" kern="1200">
                            <a:solidFill>
                              <a:srgbClr val="000000"/>
                            </a:solidFill>
                            <a:effectLst/>
                            <a:latin typeface="Cambria Math" panose="02040503050406030204" pitchFamily="18" charset="0"/>
                            <a:ea typeface="+mn-ea"/>
                          </a:rPr>
                        </m:ctrlPr>
                      </m:sSubPr>
                      <m:e>
                        <m:r>
                          <a:rPr lang="kk-KZ" sz="2400" i="1" kern="1200">
                            <a:solidFill>
                              <a:srgbClr val="000000"/>
                            </a:solidFill>
                            <a:effectLst/>
                            <a:latin typeface="Cambria Math" panose="02040503050406030204" pitchFamily="18" charset="0"/>
                            <a:ea typeface="+mn-ea"/>
                          </a:rPr>
                          <m:t>𝑉</m:t>
                        </m:r>
                      </m:e>
                      <m:sub>
                        <m:r>
                          <a:rPr lang="kk-KZ" sz="2400" i="1" kern="1200">
                            <a:solidFill>
                              <a:srgbClr val="000000"/>
                            </a:solidFill>
                            <a:effectLst/>
                            <a:latin typeface="Cambria Math" panose="02040503050406030204" pitchFamily="18" charset="0"/>
                            <a:ea typeface="+mn-ea"/>
                          </a:rPr>
                          <m:t>0</m:t>
                        </m:r>
                      </m:sub>
                    </m:sSub>
                  </m:oMath>
                </a14:m>
                <a:endParaRPr lang="ru-RU" sz="2000" dirty="0">
                  <a:effectLst/>
                  <a:latin typeface="Times New Roman" panose="02020603050405020304" pitchFamily="18" charset="0"/>
                  <a:ea typeface="Times New Roman" panose="02020603050405020304" pitchFamily="18" charset="0"/>
                </a:endParaRPr>
              </a:p>
              <a:p>
                <a:pPr marL="404495" indent="0" algn="just" fontAlgn="base">
                  <a:buNone/>
                </a:pPr>
                <a:r>
                  <a:rPr lang="ru-RU" sz="2400" dirty="0">
                    <a:effectLst/>
                    <a:latin typeface="Times New Roman" panose="02020603050405020304" pitchFamily="18" charset="0"/>
                    <a:ea typeface="Times New Roman" panose="02020603050405020304" pitchFamily="18" charset="0"/>
                  </a:rPr>
                  <a:t> </a:t>
                </a:r>
                <a:endParaRPr lang="ru-RU" sz="2000" dirty="0">
                  <a:effectLst/>
                  <a:latin typeface="Times New Roman" panose="02020603050405020304" pitchFamily="18" charset="0"/>
                  <a:ea typeface="Times New Roman" panose="02020603050405020304" pitchFamily="18" charset="0"/>
                </a:endParaRPr>
              </a:p>
              <a:p>
                <a:pPr marL="404495" indent="0" algn="just" fontAlgn="base">
                  <a:buNone/>
                </a:pPr>
                <a14:m>
                  <m:oMathPara xmlns:m="http://schemas.openxmlformats.org/officeDocument/2006/math">
                    <m:oMathParaPr>
                      <m:jc m:val="centerGroup"/>
                    </m:oMathParaPr>
                    <m:oMath xmlns:m="http://schemas.openxmlformats.org/officeDocument/2006/math">
                      <m:sSub>
                        <m:sSubPr>
                          <m:ctrlPr>
                            <a:rPr lang="ru-RU" sz="2400" i="1" kern="1200">
                              <a:solidFill>
                                <a:srgbClr val="000000"/>
                              </a:solidFill>
                              <a:effectLst/>
                              <a:latin typeface="Cambria Math" panose="02040503050406030204" pitchFamily="18" charset="0"/>
                              <a:ea typeface="+mn-ea"/>
                              <a:cs typeface="Cambria Math" panose="02040503050406030204" pitchFamily="18" charset="0"/>
                            </a:rPr>
                          </m:ctrlPr>
                        </m:sSubPr>
                        <m:e>
                          <m:r>
                            <a:rPr lang="kk-KZ" sz="2400" i="1" kern="1200">
                              <a:solidFill>
                                <a:srgbClr val="000000"/>
                              </a:solidFill>
                              <a:effectLst/>
                              <a:latin typeface="Cambria Math" panose="02040503050406030204" pitchFamily="18" charset="0"/>
                              <a:ea typeface="+mn-ea"/>
                              <a:cs typeface="Cambria Math" panose="02040503050406030204" pitchFamily="18" charset="0"/>
                            </a:rPr>
                            <m:t>∆</m:t>
                          </m:r>
                        </m:e>
                        <m:sub>
                          <m:sSup>
                            <m:sSupPr>
                              <m:ctrlPr>
                                <a:rPr lang="ru-RU" sz="2400" i="1" kern="1200">
                                  <a:solidFill>
                                    <a:srgbClr val="000000"/>
                                  </a:solidFill>
                                  <a:effectLst/>
                                  <a:latin typeface="Cambria Math" panose="02040503050406030204" pitchFamily="18" charset="0"/>
                                  <a:ea typeface="+mn-ea"/>
                                </a:rPr>
                              </m:ctrlPr>
                            </m:sSupPr>
                            <m:e>
                              <m:r>
                                <a:rPr lang="kk-KZ" sz="2400" i="1" kern="1200">
                                  <a:solidFill>
                                    <a:srgbClr val="000000"/>
                                  </a:solidFill>
                                  <a:effectLst/>
                                  <a:latin typeface="Cambria Math" panose="02040503050406030204" pitchFamily="18" charset="0"/>
                                  <a:ea typeface="+mn-ea"/>
                                </a:rPr>
                                <m:t>Н</m:t>
                              </m:r>
                            </m:e>
                            <m:sup>
                              <m:r>
                                <a:rPr lang="kk-KZ" sz="2400" i="1" kern="1200">
                                  <a:solidFill>
                                    <a:srgbClr val="000000"/>
                                  </a:solidFill>
                                  <a:effectLst/>
                                  <a:latin typeface="Cambria Math" panose="02040503050406030204" pitchFamily="18" charset="0"/>
                                  <a:ea typeface="+mn-ea"/>
                                </a:rPr>
                                <m:t>+</m:t>
                              </m:r>
                            </m:sup>
                          </m:sSup>
                        </m:sub>
                      </m:sSub>
                      <m:r>
                        <a:rPr lang="kk-KZ" sz="2400" kern="1200">
                          <a:solidFill>
                            <a:srgbClr val="000000"/>
                          </a:solidFill>
                          <a:effectLst/>
                          <a:latin typeface="Cambria Math" panose="02040503050406030204" pitchFamily="18" charset="0"/>
                          <a:ea typeface="+mn-ea"/>
                          <a:cs typeface="Cambria Math" panose="02040503050406030204" pitchFamily="18" charset="0"/>
                        </a:rPr>
                        <m:t>=±</m:t>
                      </m:r>
                      <m:f>
                        <m:fPr>
                          <m:ctrlPr>
                            <a:rPr lang="ru-RU" sz="2400" i="1" kern="1200">
                              <a:solidFill>
                                <a:srgbClr val="000000"/>
                              </a:solidFill>
                              <a:effectLst/>
                              <a:latin typeface="Cambria Math" panose="02040503050406030204" pitchFamily="18" charset="0"/>
                              <a:ea typeface="+mn-ea"/>
                            </a:rPr>
                          </m:ctrlPr>
                        </m:fPr>
                        <m:num>
                          <m:sSup>
                            <m:sSupPr>
                              <m:ctrlPr>
                                <a:rPr lang="ru-RU" sz="2400" i="1" kern="1200">
                                  <a:solidFill>
                                    <a:srgbClr val="000000"/>
                                  </a:solidFill>
                                  <a:effectLst/>
                                  <a:latin typeface="Cambria Math" panose="02040503050406030204" pitchFamily="18" charset="0"/>
                                  <a:ea typeface="+mn-ea"/>
                                  <a:cs typeface="Cambria Math" panose="02040503050406030204" pitchFamily="18" charset="0"/>
                                </a:rPr>
                              </m:ctrlPr>
                            </m:sSupPr>
                            <m:e>
                              <m:r>
                                <a:rPr lang="kk-KZ" sz="2400" i="1" kern="1200">
                                  <a:solidFill>
                                    <a:srgbClr val="000000"/>
                                  </a:solidFill>
                                  <a:effectLst/>
                                  <a:latin typeface="Cambria Math" panose="02040503050406030204" pitchFamily="18" charset="0"/>
                                  <a:ea typeface="+mn-ea"/>
                                  <a:cs typeface="Cambria Math" panose="02040503050406030204" pitchFamily="18" charset="0"/>
                                </a:rPr>
                                <m:t>2∙10</m:t>
                              </m:r>
                            </m:e>
                            <m:sup>
                              <m:r>
                                <a:rPr lang="kk-KZ" sz="2400" i="1" kern="1200">
                                  <a:solidFill>
                                    <a:srgbClr val="000000"/>
                                  </a:solidFill>
                                  <a:effectLst/>
                                  <a:latin typeface="Cambria Math" panose="02040503050406030204" pitchFamily="18" charset="0"/>
                                  <a:ea typeface="+mn-ea"/>
                                  <a:cs typeface="Cambria Math" panose="02040503050406030204" pitchFamily="18" charset="0"/>
                                </a:rPr>
                                <m:t>−</m:t>
                              </m:r>
                              <m:r>
                                <a:rPr lang="kk-KZ" sz="2400" i="1" kern="1200">
                                  <a:solidFill>
                                    <a:srgbClr val="000000"/>
                                  </a:solidFill>
                                  <a:effectLst/>
                                  <a:latin typeface="Cambria Math" panose="02040503050406030204" pitchFamily="18" charset="0"/>
                                  <a:ea typeface="+mn-ea"/>
                                  <a:cs typeface="Cambria Math" panose="02040503050406030204" pitchFamily="18" charset="0"/>
                                </a:rPr>
                                <m:t>𝑝𝑇</m:t>
                              </m:r>
                            </m:sup>
                          </m:sSup>
                        </m:num>
                        <m:den>
                          <m:sSub>
                            <m:sSubPr>
                              <m:ctrlPr>
                                <a:rPr lang="ru-RU" sz="2400" i="1" kern="1200">
                                  <a:solidFill>
                                    <a:srgbClr val="000000"/>
                                  </a:solidFill>
                                  <a:effectLst/>
                                  <a:latin typeface="Cambria Math" panose="02040503050406030204" pitchFamily="18" charset="0"/>
                                  <a:ea typeface="+mn-ea"/>
                                </a:rPr>
                              </m:ctrlPr>
                            </m:sSubPr>
                            <m:e>
                              <m:r>
                                <a:rPr lang="kk-KZ" sz="2400" i="1" kern="1200">
                                  <a:solidFill>
                                    <a:srgbClr val="000000"/>
                                  </a:solidFill>
                                  <a:effectLst/>
                                  <a:latin typeface="Cambria Math" panose="02040503050406030204" pitchFamily="18" charset="0"/>
                                  <a:ea typeface="+mn-ea"/>
                                </a:rPr>
                                <m:t>𝐶</m:t>
                              </m:r>
                            </m:e>
                            <m:sub>
                              <m:r>
                                <a:rPr lang="kk-KZ" sz="2400" i="1" kern="1200">
                                  <a:solidFill>
                                    <a:srgbClr val="000000"/>
                                  </a:solidFill>
                                  <a:effectLst/>
                                  <a:latin typeface="Cambria Math" panose="02040503050406030204" pitchFamily="18" charset="0"/>
                                  <a:ea typeface="+mn-ea"/>
                                </a:rPr>
                                <m:t>0</m:t>
                              </m:r>
                            </m:sub>
                          </m:sSub>
                        </m:den>
                      </m:f>
                    </m:oMath>
                  </m:oMathPara>
                </a14:m>
                <a:endParaRPr lang="ru-RU" sz="2000" dirty="0">
                  <a:effectLst/>
                  <a:latin typeface="Times New Roman" panose="02020603050405020304" pitchFamily="18" charset="0"/>
                  <a:ea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A6A898D9-67A9-423F-9740-EF864294123E}"/>
                  </a:ext>
                </a:extLst>
              </p:cNvPr>
              <p:cNvSpPr>
                <a:spLocks noGrp="1" noRot="1" noChangeAspect="1" noMove="1" noResize="1" noEditPoints="1" noAdjustHandles="1" noChangeArrowheads="1" noChangeShapeType="1" noTextEdit="1"/>
              </p:cNvSpPr>
              <p:nvPr>
                <p:ph sz="quarter" idx="1"/>
              </p:nvPr>
            </p:nvSpPr>
            <p:spPr>
              <a:xfrm>
                <a:off x="457200" y="188640"/>
                <a:ext cx="8219256" cy="6285312"/>
              </a:xfrm>
              <a:blipFill>
                <a:blip r:embed="rId2"/>
                <a:stretch>
                  <a:fillRect l="-964" t="-1455" r="-964"/>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EEC53003-4CE2-4B2F-860E-582EC5259FB0}"/>
              </a:ext>
            </a:extLst>
          </p:cNvPr>
          <p:cNvSpPr>
            <a:spLocks noGrp="1"/>
          </p:cNvSpPr>
          <p:nvPr>
            <p:ph type="sldNum" sz="quarter" idx="15"/>
          </p:nvPr>
        </p:nvSpPr>
        <p:spPr/>
        <p:txBody>
          <a:bodyPr/>
          <a:lstStyle/>
          <a:p>
            <a:fld id="{D6F87789-79C0-4369-89FF-5E19A7612EE5}" type="slidenum">
              <a:rPr lang="ru-RU" smtClean="0"/>
              <a:pPr/>
              <a:t>17</a:t>
            </a:fld>
            <a:endParaRPr lang="ru-RU"/>
          </a:p>
        </p:txBody>
      </p:sp>
    </p:spTree>
    <p:extLst>
      <p:ext uri="{BB962C8B-B14F-4D97-AF65-F5344CB8AC3E}">
        <p14:creationId xmlns:p14="http://schemas.microsoft.com/office/powerpoint/2010/main" val="5828934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BBF1DEA0-4A8B-4D2D-806D-B7B45F2B2CEC}"/>
                  </a:ext>
                </a:extLst>
              </p:cNvPr>
              <p:cNvSpPr>
                <a:spLocks noGrp="1"/>
              </p:cNvSpPr>
              <p:nvPr>
                <p:ph sz="quarter" idx="1"/>
              </p:nvPr>
            </p:nvSpPr>
            <p:spPr>
              <a:xfrm>
                <a:off x="457200" y="260648"/>
                <a:ext cx="8003232" cy="6213304"/>
              </a:xfrm>
            </p:spPr>
            <p:txBody>
              <a:bodyPr>
                <a:normAutofit lnSpcReduction="10000"/>
              </a:bodyPr>
              <a:lstStyle/>
              <a:p>
                <a:pPr marL="0" lvl="0" indent="0" algn="just" fontAlgn="base">
                  <a:buNone/>
                </a:pPr>
                <a:r>
                  <a:rPr lang="en-US" sz="2400" kern="1200" dirty="0">
                    <a:solidFill>
                      <a:srgbClr val="000000"/>
                    </a:solidFill>
                    <a:effectLst/>
                    <a:latin typeface="Times New Roman" panose="02020603050405020304" pitchFamily="18" charset="0"/>
                    <a:ea typeface="+mn-ea"/>
                  </a:rPr>
                  <a:t>	2 </a:t>
                </a:r>
                <a:r>
                  <a:rPr lang="kk-KZ" sz="2400" kern="1200" dirty="0">
                    <a:solidFill>
                      <a:srgbClr val="000000"/>
                    </a:solidFill>
                    <a:effectLst/>
                    <a:latin typeface="Times New Roman" panose="02020603050405020304" pitchFamily="18" charset="0"/>
                    <a:ea typeface="+mn-ea"/>
                  </a:rPr>
                  <a:t>Гидроксидтік қате – титрлеу аяқталғанда ерітіндідегі титрленбей қалған </a:t>
                </a:r>
                <a14:m>
                  <m:oMath xmlns:m="http://schemas.openxmlformats.org/officeDocument/2006/math">
                    <m:sSup>
                      <m:sSupPr>
                        <m:ctrlPr>
                          <a:rPr lang="ru-RU" sz="2400" i="1" kern="1200">
                            <a:solidFill>
                              <a:srgbClr val="000000"/>
                            </a:solidFill>
                            <a:effectLst/>
                            <a:latin typeface="Cambria Math" panose="02040503050406030204" pitchFamily="18" charset="0"/>
                            <a:ea typeface="+mn-ea"/>
                          </a:rPr>
                        </m:ctrlPr>
                      </m:sSupPr>
                      <m:e>
                        <m:r>
                          <a:rPr lang="kk-KZ" sz="2400" i="1" kern="1200">
                            <a:solidFill>
                              <a:srgbClr val="000000"/>
                            </a:solidFill>
                            <a:effectLst/>
                            <a:latin typeface="Cambria Math" panose="02040503050406030204" pitchFamily="18" charset="0"/>
                            <a:ea typeface="+mn-ea"/>
                          </a:rPr>
                          <m:t>𝑂𝐻</m:t>
                        </m:r>
                      </m:e>
                      <m:sup>
                        <m:r>
                          <a:rPr lang="kk-KZ" sz="2400" i="1" kern="1200">
                            <a:solidFill>
                              <a:srgbClr val="000000"/>
                            </a:solidFill>
                            <a:effectLst/>
                            <a:latin typeface="Cambria Math" panose="02040503050406030204" pitchFamily="18" charset="0"/>
                            <a:ea typeface="+mn-ea"/>
                          </a:rPr>
                          <m:t>−</m:t>
                        </m:r>
                      </m:sup>
                    </m:sSup>
                  </m:oMath>
                </a14:m>
                <a:r>
                  <a:rPr lang="kk-KZ" sz="2400" kern="1200" dirty="0">
                    <a:solidFill>
                      <a:srgbClr val="000000"/>
                    </a:solidFill>
                    <a:effectLst/>
                    <a:latin typeface="Times New Roman" panose="02020603050405020304" pitchFamily="18" charset="0"/>
                    <a:ea typeface="+mn-ea"/>
                  </a:rPr>
                  <a:t> - иондарының концентрациясымен анықталады;</a:t>
                </a:r>
                <a:endParaRPr lang="ru-RU" sz="2000" dirty="0">
                  <a:effectLst/>
                  <a:latin typeface="Times New Roman" panose="02020603050405020304" pitchFamily="18" charset="0"/>
                  <a:ea typeface="Times New Roman" panose="02020603050405020304" pitchFamily="18" charset="0"/>
                </a:endParaRPr>
              </a:p>
              <a:p>
                <a:pPr marL="678815" algn="just" fontAlgn="base"/>
                <a:endParaRPr lang="ru-RU" sz="2000" dirty="0">
                  <a:effectLst/>
                  <a:latin typeface="Times New Roman" panose="02020603050405020304" pitchFamily="18" charset="0"/>
                  <a:ea typeface="Times New Roman" panose="02020603050405020304" pitchFamily="18" charset="0"/>
                </a:endParaRPr>
              </a:p>
              <a:p>
                <a:pPr marL="404495" indent="0" algn="just" fontAlgn="base">
                  <a:buNone/>
                </a:pPr>
                <a14:m>
                  <m:oMathPara xmlns:m="http://schemas.openxmlformats.org/officeDocument/2006/math">
                    <m:oMathParaPr>
                      <m:jc m:val="centerGroup"/>
                    </m:oMathParaPr>
                    <m:oMath xmlns:m="http://schemas.openxmlformats.org/officeDocument/2006/math">
                      <m:sSub>
                        <m:sSubPr>
                          <m:ctrlPr>
                            <a:rPr lang="ru-RU" sz="2400" i="1" kern="1200">
                              <a:solidFill>
                                <a:srgbClr val="000000"/>
                              </a:solidFill>
                              <a:effectLst/>
                              <a:latin typeface="Cambria Math" panose="02040503050406030204" pitchFamily="18" charset="0"/>
                              <a:ea typeface="+mn-ea"/>
                              <a:cs typeface="Cambria Math" panose="02040503050406030204" pitchFamily="18" charset="0"/>
                            </a:rPr>
                          </m:ctrlPr>
                        </m:sSubPr>
                        <m:e>
                          <m:r>
                            <a:rPr lang="kk-KZ" sz="2400" i="1" kern="1200">
                              <a:solidFill>
                                <a:srgbClr val="000000"/>
                              </a:solidFill>
                              <a:effectLst/>
                              <a:latin typeface="Cambria Math" panose="02040503050406030204" pitchFamily="18" charset="0"/>
                              <a:ea typeface="+mn-ea"/>
                              <a:cs typeface="Cambria Math" panose="02040503050406030204" pitchFamily="18" charset="0"/>
                            </a:rPr>
                            <m:t>∆</m:t>
                          </m:r>
                        </m:e>
                        <m:sub>
                          <m:sSup>
                            <m:sSupPr>
                              <m:ctrlPr>
                                <a:rPr lang="ru-RU" sz="2400" i="1" kern="1200">
                                  <a:solidFill>
                                    <a:srgbClr val="000000"/>
                                  </a:solidFill>
                                  <a:effectLst/>
                                  <a:latin typeface="Cambria Math" panose="02040503050406030204" pitchFamily="18" charset="0"/>
                                  <a:ea typeface="+mn-ea"/>
                                </a:rPr>
                              </m:ctrlPr>
                            </m:sSupPr>
                            <m:e>
                              <m:r>
                                <a:rPr lang="en-US" sz="2400" i="1" kern="1200">
                                  <a:solidFill>
                                    <a:srgbClr val="000000"/>
                                  </a:solidFill>
                                  <a:effectLst/>
                                  <a:latin typeface="Cambria Math" panose="02040503050406030204" pitchFamily="18" charset="0"/>
                                  <a:ea typeface="+mn-ea"/>
                                </a:rPr>
                                <m:t>𝑂𝐻</m:t>
                              </m:r>
                            </m:e>
                            <m:sup>
                              <m:r>
                                <a:rPr lang="en-US" sz="2400" i="1" kern="1200">
                                  <a:solidFill>
                                    <a:srgbClr val="000000"/>
                                  </a:solidFill>
                                  <a:effectLst/>
                                  <a:latin typeface="Cambria Math" panose="02040503050406030204" pitchFamily="18" charset="0"/>
                                  <a:ea typeface="+mn-ea"/>
                                </a:rPr>
                                <m:t>−</m:t>
                              </m:r>
                            </m:sup>
                          </m:sSup>
                        </m:sub>
                      </m:sSub>
                      <m:r>
                        <a:rPr lang="kk-KZ" sz="2400" kern="1200">
                          <a:solidFill>
                            <a:srgbClr val="000000"/>
                          </a:solidFill>
                          <a:effectLst/>
                          <a:latin typeface="Cambria Math" panose="02040503050406030204" pitchFamily="18" charset="0"/>
                          <a:ea typeface="+mn-ea"/>
                          <a:cs typeface="Cambria Math" panose="02040503050406030204" pitchFamily="18" charset="0"/>
                        </a:rPr>
                        <m:t>=±</m:t>
                      </m:r>
                      <m:f>
                        <m:fPr>
                          <m:ctrlPr>
                            <a:rPr lang="ru-RU" sz="2400" i="1" kern="1200">
                              <a:solidFill>
                                <a:srgbClr val="000000"/>
                              </a:solidFill>
                              <a:effectLst/>
                              <a:latin typeface="Cambria Math" panose="02040503050406030204" pitchFamily="18" charset="0"/>
                              <a:ea typeface="+mn-ea"/>
                            </a:rPr>
                          </m:ctrlPr>
                        </m:fPr>
                        <m:num>
                          <m:sSup>
                            <m:sSupPr>
                              <m:ctrlPr>
                                <a:rPr lang="ru-RU" sz="2400" i="1" kern="1200">
                                  <a:solidFill>
                                    <a:srgbClr val="000000"/>
                                  </a:solidFill>
                                  <a:effectLst/>
                                  <a:latin typeface="Cambria Math" panose="02040503050406030204" pitchFamily="18" charset="0"/>
                                  <a:ea typeface="+mn-ea"/>
                                  <a:cs typeface="Cambria Math" panose="02040503050406030204" pitchFamily="18" charset="0"/>
                                </a:rPr>
                              </m:ctrlPr>
                            </m:sSupPr>
                            <m:e>
                              <m:r>
                                <a:rPr lang="kk-KZ" sz="2400" i="1" kern="1200">
                                  <a:solidFill>
                                    <a:srgbClr val="000000"/>
                                  </a:solidFill>
                                  <a:effectLst/>
                                  <a:latin typeface="Cambria Math" panose="02040503050406030204" pitchFamily="18" charset="0"/>
                                  <a:ea typeface="+mn-ea"/>
                                  <a:cs typeface="Cambria Math" panose="02040503050406030204" pitchFamily="18" charset="0"/>
                                </a:rPr>
                                <m:t>10</m:t>
                              </m:r>
                            </m:e>
                            <m:sup>
                              <m:r>
                                <a:rPr lang="kk-KZ" sz="2400" i="1" kern="1200">
                                  <a:solidFill>
                                    <a:srgbClr val="000000"/>
                                  </a:solidFill>
                                  <a:effectLst/>
                                  <a:latin typeface="Cambria Math" panose="02040503050406030204" pitchFamily="18" charset="0"/>
                                  <a:ea typeface="+mn-ea"/>
                                  <a:cs typeface="Cambria Math" panose="02040503050406030204" pitchFamily="18" charset="0"/>
                                </a:rPr>
                                <m:t>𝑝𝑇</m:t>
                              </m:r>
                              <m:r>
                                <a:rPr lang="kk-KZ" sz="2400" i="1" kern="1200">
                                  <a:solidFill>
                                    <a:srgbClr val="000000"/>
                                  </a:solidFill>
                                  <a:effectLst/>
                                  <a:latin typeface="Cambria Math" panose="02040503050406030204" pitchFamily="18" charset="0"/>
                                  <a:ea typeface="+mn-ea"/>
                                  <a:cs typeface="Cambria Math" panose="02040503050406030204" pitchFamily="18" charset="0"/>
                                </a:rPr>
                                <m:t>−</m:t>
                              </m:r>
                              <m:sSub>
                                <m:sSubPr>
                                  <m:ctrlPr>
                                    <a:rPr lang="ru-RU" sz="2400" i="1" kern="1200">
                                      <a:solidFill>
                                        <a:srgbClr val="000000"/>
                                      </a:solidFill>
                                      <a:effectLst/>
                                      <a:latin typeface="Cambria Math" panose="02040503050406030204" pitchFamily="18" charset="0"/>
                                      <a:ea typeface="+mn-ea"/>
                                      <a:cs typeface="Cambria Math" panose="02040503050406030204" pitchFamily="18" charset="0"/>
                                    </a:rPr>
                                  </m:ctrlPr>
                                </m:sSubPr>
                                <m:e>
                                  <m:r>
                                    <a:rPr lang="kk-KZ" sz="2400" i="1" kern="1200">
                                      <a:solidFill>
                                        <a:srgbClr val="000000"/>
                                      </a:solidFill>
                                      <a:effectLst/>
                                      <a:latin typeface="Cambria Math" panose="02040503050406030204" pitchFamily="18" charset="0"/>
                                      <a:ea typeface="+mn-ea"/>
                                      <a:cs typeface="Cambria Math" panose="02040503050406030204" pitchFamily="18" charset="0"/>
                                    </a:rPr>
                                    <m:t>𝑝𝐾</m:t>
                                  </m:r>
                                </m:e>
                                <m:sub>
                                  <m:r>
                                    <a:rPr lang="kk-KZ" sz="2400" i="1" kern="1200">
                                      <a:solidFill>
                                        <a:srgbClr val="000000"/>
                                      </a:solidFill>
                                      <a:effectLst/>
                                      <a:latin typeface="Cambria Math" panose="02040503050406030204" pitchFamily="18" charset="0"/>
                                      <a:ea typeface="+mn-ea"/>
                                      <a:cs typeface="Cambria Math" panose="02040503050406030204" pitchFamily="18" charset="0"/>
                                    </a:rPr>
                                    <m:t>𝑊</m:t>
                                  </m:r>
                                </m:sub>
                              </m:sSub>
                            </m:sup>
                          </m:sSup>
                          <m:r>
                            <a:rPr lang="kk-KZ" sz="2400" i="1" kern="1200">
                              <a:solidFill>
                                <a:srgbClr val="000000"/>
                              </a:solidFill>
                              <a:effectLst/>
                              <a:latin typeface="Cambria Math" panose="02040503050406030204" pitchFamily="18" charset="0"/>
                              <a:ea typeface="+mn-ea"/>
                              <a:cs typeface="Cambria Math" panose="02040503050406030204" pitchFamily="18" charset="0"/>
                            </a:rPr>
                            <m:t>∙</m:t>
                          </m:r>
                          <m:r>
                            <a:rPr lang="kk-KZ" sz="2400" i="1" kern="1200">
                              <a:solidFill>
                                <a:srgbClr val="000000"/>
                              </a:solidFill>
                              <a:effectLst/>
                              <a:latin typeface="Cambria Math" panose="02040503050406030204" pitchFamily="18" charset="0"/>
                              <a:ea typeface="+mn-ea"/>
                              <a:cs typeface="Cambria Math" panose="02040503050406030204" pitchFamily="18" charset="0"/>
                            </a:rPr>
                            <m:t>𝑉</m:t>
                          </m:r>
                        </m:num>
                        <m:den>
                          <m:sSub>
                            <m:sSubPr>
                              <m:ctrlPr>
                                <a:rPr lang="ru-RU" sz="2400" i="1" kern="1200">
                                  <a:solidFill>
                                    <a:srgbClr val="000000"/>
                                  </a:solidFill>
                                  <a:effectLst/>
                                  <a:latin typeface="Cambria Math" panose="02040503050406030204" pitchFamily="18" charset="0"/>
                                  <a:ea typeface="+mn-ea"/>
                                </a:rPr>
                              </m:ctrlPr>
                            </m:sSubPr>
                            <m:e>
                              <m:r>
                                <a:rPr lang="kk-KZ" sz="2400" i="1" kern="1200">
                                  <a:solidFill>
                                    <a:srgbClr val="000000"/>
                                  </a:solidFill>
                                  <a:effectLst/>
                                  <a:latin typeface="Cambria Math" panose="02040503050406030204" pitchFamily="18" charset="0"/>
                                  <a:ea typeface="+mn-ea"/>
                                </a:rPr>
                                <m:t>𝐶</m:t>
                              </m:r>
                            </m:e>
                            <m:sub>
                              <m:r>
                                <a:rPr lang="kk-KZ" sz="2400" i="1" kern="1200">
                                  <a:solidFill>
                                    <a:srgbClr val="000000"/>
                                  </a:solidFill>
                                  <a:effectLst/>
                                  <a:latin typeface="Cambria Math" panose="02040503050406030204" pitchFamily="18" charset="0"/>
                                  <a:ea typeface="+mn-ea"/>
                                </a:rPr>
                                <m:t>0</m:t>
                              </m:r>
                            </m:sub>
                          </m:sSub>
                          <m:r>
                            <a:rPr lang="kk-KZ" sz="2400" i="1" kern="1200">
                              <a:solidFill>
                                <a:srgbClr val="000000"/>
                              </a:solidFill>
                              <a:effectLst/>
                              <a:latin typeface="Cambria Math" panose="02040503050406030204" pitchFamily="18" charset="0"/>
                              <a:ea typeface="+mn-ea"/>
                            </a:rPr>
                            <m:t>∙</m:t>
                          </m:r>
                          <m:sSub>
                            <m:sSubPr>
                              <m:ctrlPr>
                                <a:rPr lang="ru-RU" sz="2400" i="1" kern="1200">
                                  <a:solidFill>
                                    <a:srgbClr val="000000"/>
                                  </a:solidFill>
                                  <a:effectLst/>
                                  <a:latin typeface="Cambria Math" panose="02040503050406030204" pitchFamily="18" charset="0"/>
                                  <a:ea typeface="+mn-ea"/>
                                </a:rPr>
                              </m:ctrlPr>
                            </m:sSubPr>
                            <m:e>
                              <m:r>
                                <a:rPr lang="kk-KZ" sz="2400" i="1" kern="1200">
                                  <a:solidFill>
                                    <a:srgbClr val="000000"/>
                                  </a:solidFill>
                                  <a:effectLst/>
                                  <a:latin typeface="Cambria Math" panose="02040503050406030204" pitchFamily="18" charset="0"/>
                                  <a:ea typeface="+mn-ea"/>
                                </a:rPr>
                                <m:t>𝑉</m:t>
                              </m:r>
                            </m:e>
                            <m:sub>
                              <m:r>
                                <a:rPr lang="kk-KZ" sz="2400" i="1" kern="1200">
                                  <a:solidFill>
                                    <a:srgbClr val="000000"/>
                                  </a:solidFill>
                                  <a:effectLst/>
                                  <a:latin typeface="Cambria Math" panose="02040503050406030204" pitchFamily="18" charset="0"/>
                                  <a:ea typeface="+mn-ea"/>
                                </a:rPr>
                                <m:t>0</m:t>
                              </m:r>
                            </m:sub>
                          </m:sSub>
                        </m:den>
                      </m:f>
                      <m:r>
                        <a:rPr lang="kk-KZ" sz="2400" i="1" kern="1200">
                          <a:solidFill>
                            <a:srgbClr val="000000"/>
                          </a:solidFill>
                          <a:effectLst/>
                          <a:latin typeface="Cambria Math" panose="02040503050406030204" pitchFamily="18" charset="0"/>
                          <a:ea typeface="+mn-ea"/>
                        </a:rPr>
                        <m:t>= </m:t>
                      </m:r>
                      <m:r>
                        <a:rPr lang="kk-KZ" sz="2400" kern="1200">
                          <a:solidFill>
                            <a:srgbClr val="000000"/>
                          </a:solidFill>
                          <a:effectLst/>
                          <a:latin typeface="Cambria Math" panose="02040503050406030204" pitchFamily="18" charset="0"/>
                          <a:ea typeface="+mn-ea"/>
                          <a:cs typeface="Cambria Math" panose="02040503050406030204" pitchFamily="18" charset="0"/>
                        </a:rPr>
                        <m:t>±</m:t>
                      </m:r>
                      <m:f>
                        <m:fPr>
                          <m:ctrlPr>
                            <a:rPr lang="ru-RU" sz="2400" i="1" kern="1200">
                              <a:solidFill>
                                <a:srgbClr val="000000"/>
                              </a:solidFill>
                              <a:effectLst/>
                              <a:latin typeface="Cambria Math" panose="02040503050406030204" pitchFamily="18" charset="0"/>
                              <a:ea typeface="+mn-ea"/>
                            </a:rPr>
                          </m:ctrlPr>
                        </m:fPr>
                        <m:num>
                          <m:sSup>
                            <m:sSupPr>
                              <m:ctrlPr>
                                <a:rPr lang="ru-RU" sz="2400" i="1" kern="1200">
                                  <a:solidFill>
                                    <a:srgbClr val="000000"/>
                                  </a:solidFill>
                                  <a:effectLst/>
                                  <a:latin typeface="Cambria Math" panose="02040503050406030204" pitchFamily="18" charset="0"/>
                                  <a:ea typeface="+mn-ea"/>
                                  <a:cs typeface="Cambria Math" panose="02040503050406030204" pitchFamily="18" charset="0"/>
                                </a:rPr>
                              </m:ctrlPr>
                            </m:sSupPr>
                            <m:e>
                              <m:r>
                                <a:rPr lang="kk-KZ" sz="2400" i="1" kern="1200">
                                  <a:solidFill>
                                    <a:srgbClr val="000000"/>
                                  </a:solidFill>
                                  <a:effectLst/>
                                  <a:latin typeface="Cambria Math" panose="02040503050406030204" pitchFamily="18" charset="0"/>
                                  <a:ea typeface="+mn-ea"/>
                                  <a:cs typeface="Cambria Math" panose="02040503050406030204" pitchFamily="18" charset="0"/>
                                </a:rPr>
                                <m:t>2∙10</m:t>
                              </m:r>
                            </m:e>
                            <m:sup>
                              <m:r>
                                <a:rPr lang="kk-KZ" sz="2400" i="1" kern="1200">
                                  <a:solidFill>
                                    <a:srgbClr val="000000"/>
                                  </a:solidFill>
                                  <a:effectLst/>
                                  <a:latin typeface="Cambria Math" panose="02040503050406030204" pitchFamily="18" charset="0"/>
                                  <a:ea typeface="+mn-ea"/>
                                  <a:cs typeface="Cambria Math" panose="02040503050406030204" pitchFamily="18" charset="0"/>
                                </a:rPr>
                                <m:t>𝑝𝑇</m:t>
                              </m:r>
                              <m:r>
                                <a:rPr lang="kk-KZ" sz="2400" i="1" kern="1200">
                                  <a:solidFill>
                                    <a:srgbClr val="000000"/>
                                  </a:solidFill>
                                  <a:effectLst/>
                                  <a:latin typeface="Cambria Math" panose="02040503050406030204" pitchFamily="18" charset="0"/>
                                  <a:ea typeface="+mn-ea"/>
                                  <a:cs typeface="Cambria Math" panose="02040503050406030204" pitchFamily="18" charset="0"/>
                                </a:rPr>
                                <m:t>−</m:t>
                              </m:r>
                              <m:sSub>
                                <m:sSubPr>
                                  <m:ctrlPr>
                                    <a:rPr lang="ru-RU" sz="2400" i="1" kern="1200">
                                      <a:solidFill>
                                        <a:srgbClr val="000000"/>
                                      </a:solidFill>
                                      <a:effectLst/>
                                      <a:latin typeface="Cambria Math" panose="02040503050406030204" pitchFamily="18" charset="0"/>
                                      <a:ea typeface="+mn-ea"/>
                                      <a:cs typeface="Cambria Math" panose="02040503050406030204" pitchFamily="18" charset="0"/>
                                    </a:rPr>
                                  </m:ctrlPr>
                                </m:sSubPr>
                                <m:e>
                                  <m:r>
                                    <a:rPr lang="kk-KZ" sz="2400" i="1" kern="1200">
                                      <a:solidFill>
                                        <a:srgbClr val="000000"/>
                                      </a:solidFill>
                                      <a:effectLst/>
                                      <a:latin typeface="Cambria Math" panose="02040503050406030204" pitchFamily="18" charset="0"/>
                                      <a:ea typeface="+mn-ea"/>
                                      <a:cs typeface="Cambria Math" panose="02040503050406030204" pitchFamily="18" charset="0"/>
                                    </a:rPr>
                                    <m:t>𝑝𝐾</m:t>
                                  </m:r>
                                </m:e>
                                <m:sub>
                                  <m:r>
                                    <a:rPr lang="kk-KZ" sz="2400" i="1" kern="1200">
                                      <a:solidFill>
                                        <a:srgbClr val="000000"/>
                                      </a:solidFill>
                                      <a:effectLst/>
                                      <a:latin typeface="Cambria Math" panose="02040503050406030204" pitchFamily="18" charset="0"/>
                                      <a:ea typeface="+mn-ea"/>
                                      <a:cs typeface="Cambria Math" panose="02040503050406030204" pitchFamily="18" charset="0"/>
                                    </a:rPr>
                                    <m:t>𝑊</m:t>
                                  </m:r>
                                </m:sub>
                              </m:sSub>
                            </m:sup>
                          </m:sSup>
                        </m:num>
                        <m:den>
                          <m:sSub>
                            <m:sSubPr>
                              <m:ctrlPr>
                                <a:rPr lang="ru-RU" sz="2400" i="1" kern="1200">
                                  <a:solidFill>
                                    <a:srgbClr val="000000"/>
                                  </a:solidFill>
                                  <a:effectLst/>
                                  <a:latin typeface="Cambria Math" panose="02040503050406030204" pitchFamily="18" charset="0"/>
                                  <a:ea typeface="+mn-ea"/>
                                </a:rPr>
                              </m:ctrlPr>
                            </m:sSubPr>
                            <m:e>
                              <m:r>
                                <a:rPr lang="kk-KZ" sz="2400" i="1" kern="1200">
                                  <a:solidFill>
                                    <a:srgbClr val="000000"/>
                                  </a:solidFill>
                                  <a:effectLst/>
                                  <a:latin typeface="Cambria Math" panose="02040503050406030204" pitchFamily="18" charset="0"/>
                                  <a:ea typeface="+mn-ea"/>
                                </a:rPr>
                                <m:t>𝐶</m:t>
                              </m:r>
                            </m:e>
                            <m:sub>
                              <m:r>
                                <a:rPr lang="kk-KZ" sz="2400" i="1" kern="1200">
                                  <a:solidFill>
                                    <a:srgbClr val="000000"/>
                                  </a:solidFill>
                                  <a:effectLst/>
                                  <a:latin typeface="Cambria Math" panose="02040503050406030204" pitchFamily="18" charset="0"/>
                                  <a:ea typeface="+mn-ea"/>
                                </a:rPr>
                                <m:t>0</m:t>
                              </m:r>
                            </m:sub>
                          </m:sSub>
                        </m:den>
                      </m:f>
                    </m:oMath>
                  </m:oMathPara>
                </a14:m>
                <a:endParaRPr lang="ru-RU" sz="2000" dirty="0">
                  <a:effectLst/>
                  <a:latin typeface="Times New Roman" panose="02020603050405020304" pitchFamily="18" charset="0"/>
                  <a:ea typeface="Times New Roman" panose="02020603050405020304" pitchFamily="18" charset="0"/>
                </a:endParaRPr>
              </a:p>
              <a:p>
                <a:pPr marL="678815" algn="just" fontAlgn="base"/>
                <a:endParaRPr lang="ru-RU" sz="2000" dirty="0">
                  <a:effectLst/>
                  <a:latin typeface="Times New Roman" panose="02020603050405020304" pitchFamily="18" charset="0"/>
                  <a:ea typeface="Times New Roman" panose="02020603050405020304" pitchFamily="18" charset="0"/>
                </a:endParaRPr>
              </a:p>
              <a:p>
                <a:pPr marL="0" lvl="0" indent="0" algn="just" fontAlgn="base">
                  <a:buNone/>
                </a:pPr>
                <a:r>
                  <a:rPr lang="en-US" sz="2400" kern="1200" dirty="0">
                    <a:solidFill>
                      <a:srgbClr val="000000"/>
                    </a:solidFill>
                    <a:effectLst/>
                    <a:latin typeface="Times New Roman" panose="02020603050405020304" pitchFamily="18" charset="0"/>
                    <a:ea typeface="+mn-ea"/>
                  </a:rPr>
                  <a:t>	3 </a:t>
                </a:r>
                <a:r>
                  <a:rPr lang="kk-KZ" sz="2400" kern="1200" dirty="0">
                    <a:solidFill>
                      <a:srgbClr val="000000"/>
                    </a:solidFill>
                    <a:effectLst/>
                    <a:latin typeface="Times New Roman" panose="02020603050405020304" pitchFamily="18" charset="0"/>
                    <a:ea typeface="+mn-ea"/>
                  </a:rPr>
                  <a:t>Қышқылдық қате (</a:t>
                </a:r>
                <a14:m>
                  <m:oMath xmlns:m="http://schemas.openxmlformats.org/officeDocument/2006/math">
                    <m:sSub>
                      <m:sSubPr>
                        <m:ctrlPr>
                          <a:rPr lang="ru-RU" sz="2400" i="1" kern="1200">
                            <a:solidFill>
                              <a:srgbClr val="000000"/>
                            </a:solidFill>
                            <a:effectLst/>
                            <a:latin typeface="Cambria Math" panose="02040503050406030204" pitchFamily="18" charset="0"/>
                            <a:ea typeface="+mn-ea"/>
                          </a:rPr>
                        </m:ctrlPr>
                      </m:sSubPr>
                      <m:e>
                        <m:r>
                          <a:rPr lang="kk-KZ" sz="2400" i="1" kern="1200">
                            <a:solidFill>
                              <a:srgbClr val="000000"/>
                            </a:solidFill>
                            <a:effectLst/>
                            <a:latin typeface="Cambria Math" panose="02040503050406030204" pitchFamily="18" charset="0"/>
                            <a:ea typeface="+mn-ea"/>
                          </a:rPr>
                          <m:t>Х</m:t>
                        </m:r>
                      </m:e>
                      <m:sub>
                        <m:r>
                          <a:rPr lang="kk-KZ" sz="2400" i="1" kern="1200">
                            <a:solidFill>
                              <a:srgbClr val="000000"/>
                            </a:solidFill>
                            <a:effectLst/>
                            <a:latin typeface="Cambria Math" panose="02040503050406030204" pitchFamily="18" charset="0"/>
                            <a:ea typeface="+mn-ea"/>
                          </a:rPr>
                          <m:t>қыш</m:t>
                        </m:r>
                      </m:sub>
                    </m:sSub>
                  </m:oMath>
                </a14:m>
                <a:r>
                  <a:rPr lang="kk-KZ" sz="2400" kern="1200" baseline="-25000" dirty="0">
                    <a:solidFill>
                      <a:srgbClr val="000000"/>
                    </a:solidFill>
                    <a:effectLst/>
                    <a:latin typeface="Times New Roman" panose="02020603050405020304" pitchFamily="18" charset="0"/>
                    <a:ea typeface="+mn-ea"/>
                  </a:rPr>
                  <a:t>.</a:t>
                </a:r>
                <a:r>
                  <a:rPr lang="kk-KZ" sz="2400" kern="1200" dirty="0">
                    <a:solidFill>
                      <a:srgbClr val="000000"/>
                    </a:solidFill>
                    <a:effectLst/>
                    <a:latin typeface="Times New Roman" panose="02020603050405020304" pitchFamily="18" charset="0"/>
                    <a:ea typeface="+mn-ea"/>
                  </a:rPr>
                  <a:t>) – титрлеу аяқталғанда ерітіндідегі титрленбей қалған әлсіз қышқылдың концентрациясымен анықталады;</a:t>
                </a:r>
                <a:endParaRPr lang="ru-RU" sz="2000" dirty="0">
                  <a:effectLst/>
                  <a:latin typeface="Times New Roman" panose="02020603050405020304" pitchFamily="18" charset="0"/>
                  <a:ea typeface="Times New Roman" panose="02020603050405020304" pitchFamily="18" charset="0"/>
                </a:endParaRPr>
              </a:p>
              <a:p>
                <a:pPr marL="404495" indent="0" algn="just" fontAlgn="base">
                  <a:buNone/>
                </a:pPr>
                <a14:m>
                  <m:oMathPara xmlns:m="http://schemas.openxmlformats.org/officeDocument/2006/math">
                    <m:oMathParaPr>
                      <m:jc m:val="centerGroup"/>
                    </m:oMathParaPr>
                    <m:oMath xmlns:m="http://schemas.openxmlformats.org/officeDocument/2006/math">
                      <m:sSub>
                        <m:sSubPr>
                          <m:ctrlPr>
                            <a:rPr lang="ru-RU" sz="2400" i="1" kern="1200">
                              <a:solidFill>
                                <a:srgbClr val="000000"/>
                              </a:solidFill>
                              <a:effectLst/>
                              <a:latin typeface="Cambria Math" panose="02040503050406030204" pitchFamily="18" charset="0"/>
                              <a:ea typeface="+mn-ea"/>
                              <a:cs typeface="Cambria Math" panose="02040503050406030204" pitchFamily="18" charset="0"/>
                            </a:rPr>
                          </m:ctrlPr>
                        </m:sSubPr>
                        <m:e>
                          <m:r>
                            <a:rPr lang="kk-KZ" sz="2400" i="1" kern="1200">
                              <a:solidFill>
                                <a:srgbClr val="000000"/>
                              </a:solidFill>
                              <a:effectLst/>
                              <a:latin typeface="Cambria Math" panose="02040503050406030204" pitchFamily="18" charset="0"/>
                              <a:ea typeface="+mn-ea"/>
                              <a:cs typeface="Cambria Math" panose="02040503050406030204" pitchFamily="18" charset="0"/>
                            </a:rPr>
                            <m:t>∆</m:t>
                          </m:r>
                        </m:e>
                        <m:sub>
                          <m:r>
                            <a:rPr lang="kk-KZ" sz="2400" i="1" kern="1200">
                              <a:solidFill>
                                <a:srgbClr val="000000"/>
                              </a:solidFill>
                              <a:effectLst/>
                              <a:latin typeface="Cambria Math" panose="02040503050406030204" pitchFamily="18" charset="0"/>
                              <a:ea typeface="+mn-ea"/>
                              <a:cs typeface="Cambria Math" panose="02040503050406030204" pitchFamily="18" charset="0"/>
                            </a:rPr>
                            <m:t>НА</m:t>
                          </m:r>
                        </m:sub>
                      </m:sSub>
                      <m:r>
                        <a:rPr lang="kk-KZ" sz="2400" kern="1200">
                          <a:solidFill>
                            <a:srgbClr val="000000"/>
                          </a:solidFill>
                          <a:effectLst/>
                          <a:latin typeface="Cambria Math" panose="02040503050406030204" pitchFamily="18" charset="0"/>
                          <a:ea typeface="+mn-ea"/>
                          <a:cs typeface="Cambria Math" panose="02040503050406030204" pitchFamily="18" charset="0"/>
                        </a:rPr>
                        <m:t>= </m:t>
                      </m:r>
                      <m:r>
                        <a:rPr lang="ru-RU" sz="2400" i="1" kern="1200">
                          <a:solidFill>
                            <a:srgbClr val="000000"/>
                          </a:solidFill>
                          <a:effectLst/>
                          <a:latin typeface="Cambria Math" panose="02040503050406030204" pitchFamily="18" charset="0"/>
                          <a:ea typeface="+mn-ea"/>
                          <a:cs typeface="Cambria Math" panose="02040503050406030204" pitchFamily="18" charset="0"/>
                        </a:rPr>
                        <m:t>−</m:t>
                      </m:r>
                      <m:sSup>
                        <m:sSupPr>
                          <m:ctrlPr>
                            <a:rPr lang="ru-RU" sz="2400" i="1" kern="1200">
                              <a:solidFill>
                                <a:srgbClr val="000000"/>
                              </a:solidFill>
                              <a:effectLst/>
                              <a:latin typeface="Cambria Math" panose="02040503050406030204" pitchFamily="18" charset="0"/>
                              <a:ea typeface="+mn-ea"/>
                              <a:cs typeface="Cambria Math" panose="02040503050406030204" pitchFamily="18" charset="0"/>
                            </a:rPr>
                          </m:ctrlPr>
                        </m:sSupPr>
                        <m:e>
                          <m:r>
                            <a:rPr lang="ru-RU" sz="2400" i="1" kern="1200">
                              <a:solidFill>
                                <a:srgbClr val="000000"/>
                              </a:solidFill>
                              <a:effectLst/>
                              <a:latin typeface="Cambria Math" panose="02040503050406030204" pitchFamily="18" charset="0"/>
                              <a:ea typeface="+mn-ea"/>
                              <a:cs typeface="Cambria Math" panose="02040503050406030204" pitchFamily="18" charset="0"/>
                            </a:rPr>
                            <m:t>10</m:t>
                          </m:r>
                        </m:e>
                        <m:sup>
                          <m:sSub>
                            <m:sSubPr>
                              <m:ctrlPr>
                                <a:rPr lang="ru-RU" sz="2400" i="1" kern="1200">
                                  <a:solidFill>
                                    <a:srgbClr val="000000"/>
                                  </a:solidFill>
                                  <a:effectLst/>
                                  <a:latin typeface="Cambria Math" panose="02040503050406030204" pitchFamily="18" charset="0"/>
                                  <a:ea typeface="+mn-ea"/>
                                  <a:cs typeface="Cambria Math" panose="02040503050406030204" pitchFamily="18" charset="0"/>
                                </a:rPr>
                              </m:ctrlPr>
                            </m:sSubPr>
                            <m:e>
                              <m:r>
                                <a:rPr lang="en-US" sz="2400" i="1" kern="1200">
                                  <a:solidFill>
                                    <a:srgbClr val="000000"/>
                                  </a:solidFill>
                                  <a:effectLst/>
                                  <a:latin typeface="Cambria Math" panose="02040503050406030204" pitchFamily="18" charset="0"/>
                                  <a:ea typeface="+mn-ea"/>
                                  <a:cs typeface="Cambria Math" panose="02040503050406030204" pitchFamily="18" charset="0"/>
                                </a:rPr>
                                <m:t>𝑝𝐾</m:t>
                              </m:r>
                            </m:e>
                            <m:sub>
                              <m:r>
                                <a:rPr lang="en-US" sz="2400" i="1" kern="1200">
                                  <a:solidFill>
                                    <a:srgbClr val="000000"/>
                                  </a:solidFill>
                                  <a:effectLst/>
                                  <a:latin typeface="Cambria Math" panose="02040503050406030204" pitchFamily="18" charset="0"/>
                                  <a:ea typeface="+mn-ea"/>
                                  <a:cs typeface="Cambria Math" panose="02040503050406030204" pitchFamily="18" charset="0"/>
                                </a:rPr>
                                <m:t>𝑎</m:t>
                              </m:r>
                            </m:sub>
                          </m:sSub>
                          <m:r>
                            <a:rPr lang="en-US" sz="2400" i="1" kern="1200">
                              <a:solidFill>
                                <a:srgbClr val="000000"/>
                              </a:solidFill>
                              <a:effectLst/>
                              <a:latin typeface="Cambria Math" panose="02040503050406030204" pitchFamily="18" charset="0"/>
                              <a:ea typeface="+mn-ea"/>
                              <a:cs typeface="Cambria Math" panose="02040503050406030204" pitchFamily="18" charset="0"/>
                            </a:rPr>
                            <m:t>−</m:t>
                          </m:r>
                          <m:r>
                            <a:rPr lang="en-US" sz="2400" i="1" kern="1200">
                              <a:solidFill>
                                <a:srgbClr val="000000"/>
                              </a:solidFill>
                              <a:effectLst/>
                              <a:latin typeface="Cambria Math" panose="02040503050406030204" pitchFamily="18" charset="0"/>
                              <a:ea typeface="+mn-ea"/>
                              <a:cs typeface="Cambria Math" panose="02040503050406030204" pitchFamily="18" charset="0"/>
                            </a:rPr>
                            <m:t>𝑝𝑇</m:t>
                          </m:r>
                        </m:sup>
                      </m:sSup>
                    </m:oMath>
                  </m:oMathPara>
                </a14:m>
                <a:endParaRPr lang="ru-RU" sz="2000" dirty="0">
                  <a:effectLst/>
                  <a:latin typeface="Times New Roman" panose="02020603050405020304" pitchFamily="18" charset="0"/>
                  <a:ea typeface="Times New Roman" panose="02020603050405020304" pitchFamily="18" charset="0"/>
                </a:endParaRPr>
              </a:p>
              <a:p>
                <a:pPr marL="678815" algn="just" fontAlgn="base"/>
                <a:endParaRPr lang="ru-RU" sz="2000" dirty="0">
                  <a:effectLst/>
                  <a:latin typeface="Times New Roman" panose="02020603050405020304" pitchFamily="18" charset="0"/>
                  <a:ea typeface="Times New Roman" panose="02020603050405020304" pitchFamily="18" charset="0"/>
                </a:endParaRPr>
              </a:p>
              <a:p>
                <a:pPr marL="0" lvl="0" indent="0" algn="just" fontAlgn="base">
                  <a:buNone/>
                </a:pPr>
                <a:r>
                  <a:rPr lang="en-US" sz="2400" kern="1200" dirty="0">
                    <a:solidFill>
                      <a:srgbClr val="000000"/>
                    </a:solidFill>
                    <a:effectLst/>
                    <a:latin typeface="Times New Roman" panose="02020603050405020304" pitchFamily="18" charset="0"/>
                    <a:ea typeface="+mn-ea"/>
                  </a:rPr>
                  <a:t>	4 </a:t>
                </a:r>
                <a:r>
                  <a:rPr lang="kk-KZ" sz="2400" kern="1200" dirty="0">
                    <a:solidFill>
                      <a:srgbClr val="000000"/>
                    </a:solidFill>
                    <a:effectLst/>
                    <a:latin typeface="Times New Roman" panose="02020603050405020304" pitchFamily="18" charset="0"/>
                    <a:ea typeface="+mn-ea"/>
                  </a:rPr>
                  <a:t>Негіздік қате (</a:t>
                </a:r>
                <a14:m>
                  <m:oMath xmlns:m="http://schemas.openxmlformats.org/officeDocument/2006/math">
                    <m:sSub>
                      <m:sSubPr>
                        <m:ctrlPr>
                          <a:rPr lang="ru-RU" sz="2400" i="1" kern="1200">
                            <a:solidFill>
                              <a:srgbClr val="000000"/>
                            </a:solidFill>
                            <a:effectLst/>
                            <a:latin typeface="Cambria Math" panose="02040503050406030204" pitchFamily="18" charset="0"/>
                            <a:ea typeface="+mn-ea"/>
                          </a:rPr>
                        </m:ctrlPr>
                      </m:sSubPr>
                      <m:e>
                        <m:r>
                          <a:rPr lang="kk-KZ" sz="2400" i="1" kern="1200">
                            <a:solidFill>
                              <a:srgbClr val="000000"/>
                            </a:solidFill>
                            <a:effectLst/>
                            <a:latin typeface="Cambria Math" panose="02040503050406030204" pitchFamily="18" charset="0"/>
                            <a:ea typeface="+mn-ea"/>
                          </a:rPr>
                          <m:t>Х</m:t>
                        </m:r>
                      </m:e>
                      <m:sub>
                        <m:r>
                          <a:rPr lang="kk-KZ" sz="2400" i="1" kern="1200">
                            <a:solidFill>
                              <a:srgbClr val="000000"/>
                            </a:solidFill>
                            <a:effectLst/>
                            <a:latin typeface="Cambria Math" panose="02040503050406030204" pitchFamily="18" charset="0"/>
                            <a:ea typeface="+mn-ea"/>
                          </a:rPr>
                          <m:t>нег</m:t>
                        </m:r>
                      </m:sub>
                    </m:sSub>
                  </m:oMath>
                </a14:m>
                <a:r>
                  <a:rPr lang="kk-KZ" sz="2400" kern="1200" baseline="-25000" dirty="0">
                    <a:solidFill>
                      <a:srgbClr val="000000"/>
                    </a:solidFill>
                    <a:effectLst/>
                    <a:latin typeface="Times New Roman" panose="02020603050405020304" pitchFamily="18" charset="0"/>
                    <a:ea typeface="+mn-ea"/>
                  </a:rPr>
                  <a:t>.</a:t>
                </a:r>
                <a:r>
                  <a:rPr lang="kk-KZ" sz="2400" kern="1200" dirty="0">
                    <a:solidFill>
                      <a:srgbClr val="000000"/>
                    </a:solidFill>
                    <a:effectLst/>
                    <a:latin typeface="Times New Roman" panose="02020603050405020304" pitchFamily="18" charset="0"/>
                    <a:ea typeface="+mn-ea"/>
                  </a:rPr>
                  <a:t>) – титрленетін ерітіндідегі қалған әлсіз негіздің концентрациясымен анықталады.</a:t>
                </a:r>
                <a:endParaRPr lang="ru-RU" sz="2000" dirty="0">
                  <a:effectLst/>
                  <a:latin typeface="Times New Roman" panose="02020603050405020304" pitchFamily="18" charset="0"/>
                  <a:ea typeface="Times New Roman" panose="02020603050405020304" pitchFamily="18" charset="0"/>
                </a:endParaRPr>
              </a:p>
              <a:p>
                <a:pPr marL="404495" indent="0" algn="just" fontAlgn="base">
                  <a:buNone/>
                </a:pPr>
                <a:r>
                  <a:rPr lang="kk-KZ" sz="2400" kern="1200" dirty="0">
                    <a:solidFill>
                      <a:srgbClr val="000000"/>
                    </a:solidFill>
                    <a:effectLst/>
                    <a:latin typeface="Times New Roman" panose="02020603050405020304" pitchFamily="18" charset="0"/>
                    <a:ea typeface="+mn-ea"/>
                  </a:rPr>
                  <a:t> </a:t>
                </a:r>
                <a:endParaRPr lang="ru-RU" sz="2000" dirty="0">
                  <a:effectLst/>
                  <a:latin typeface="Times New Roman" panose="02020603050405020304" pitchFamily="18" charset="0"/>
                  <a:ea typeface="Times New Roman" panose="02020603050405020304" pitchFamily="18" charset="0"/>
                </a:endParaRPr>
              </a:p>
              <a:p>
                <a:pPr marL="404495" indent="0" algn="just" fontAlgn="base">
                  <a:buNone/>
                </a:pPr>
                <a14:m>
                  <m:oMathPara xmlns:m="http://schemas.openxmlformats.org/officeDocument/2006/math">
                    <m:oMathParaPr>
                      <m:jc m:val="centerGroup"/>
                    </m:oMathParaPr>
                    <m:oMath xmlns:m="http://schemas.openxmlformats.org/officeDocument/2006/math">
                      <m:sSub>
                        <m:sSubPr>
                          <m:ctrlPr>
                            <a:rPr lang="ru-RU" sz="2400" i="1" kern="1200">
                              <a:solidFill>
                                <a:srgbClr val="000000"/>
                              </a:solidFill>
                              <a:effectLst/>
                              <a:latin typeface="Cambria Math" panose="02040503050406030204" pitchFamily="18" charset="0"/>
                              <a:ea typeface="+mn-ea"/>
                              <a:cs typeface="Cambria Math" panose="02040503050406030204" pitchFamily="18" charset="0"/>
                            </a:rPr>
                          </m:ctrlPr>
                        </m:sSubPr>
                        <m:e>
                          <m:r>
                            <a:rPr lang="kk-KZ" sz="2400" i="1" kern="1200">
                              <a:solidFill>
                                <a:srgbClr val="000000"/>
                              </a:solidFill>
                              <a:effectLst/>
                              <a:latin typeface="Cambria Math" panose="02040503050406030204" pitchFamily="18" charset="0"/>
                              <a:ea typeface="+mn-ea"/>
                              <a:cs typeface="Cambria Math" panose="02040503050406030204" pitchFamily="18" charset="0"/>
                            </a:rPr>
                            <m:t>∆</m:t>
                          </m:r>
                        </m:e>
                        <m:sub>
                          <m:r>
                            <a:rPr lang="kk-KZ" sz="2400" i="1" kern="1200">
                              <a:solidFill>
                                <a:srgbClr val="000000"/>
                              </a:solidFill>
                              <a:effectLst/>
                              <a:latin typeface="Cambria Math" panose="02040503050406030204" pitchFamily="18" charset="0"/>
                              <a:ea typeface="+mn-ea"/>
                              <a:cs typeface="Cambria Math" panose="02040503050406030204" pitchFamily="18" charset="0"/>
                            </a:rPr>
                            <m:t>𝐵</m:t>
                          </m:r>
                        </m:sub>
                      </m:sSub>
                      <m:r>
                        <a:rPr lang="kk-KZ" sz="2400" kern="1200">
                          <a:solidFill>
                            <a:srgbClr val="000000"/>
                          </a:solidFill>
                          <a:effectLst/>
                          <a:latin typeface="Cambria Math" panose="02040503050406030204" pitchFamily="18" charset="0"/>
                          <a:ea typeface="+mn-ea"/>
                          <a:cs typeface="Cambria Math" panose="02040503050406030204" pitchFamily="18" charset="0"/>
                        </a:rPr>
                        <m:t>= </m:t>
                      </m:r>
                      <m:r>
                        <a:rPr lang="ru-RU" sz="2400" i="1" kern="1200">
                          <a:solidFill>
                            <a:srgbClr val="000000"/>
                          </a:solidFill>
                          <a:effectLst/>
                          <a:latin typeface="Cambria Math" panose="02040503050406030204" pitchFamily="18" charset="0"/>
                          <a:ea typeface="+mn-ea"/>
                          <a:cs typeface="Cambria Math" panose="02040503050406030204" pitchFamily="18" charset="0"/>
                        </a:rPr>
                        <m:t>−</m:t>
                      </m:r>
                      <m:sSup>
                        <m:sSupPr>
                          <m:ctrlPr>
                            <a:rPr lang="ru-RU" sz="2400" i="1" kern="1200">
                              <a:solidFill>
                                <a:srgbClr val="000000"/>
                              </a:solidFill>
                              <a:effectLst/>
                              <a:latin typeface="Cambria Math" panose="02040503050406030204" pitchFamily="18" charset="0"/>
                              <a:ea typeface="+mn-ea"/>
                              <a:cs typeface="Cambria Math" panose="02040503050406030204" pitchFamily="18" charset="0"/>
                            </a:rPr>
                          </m:ctrlPr>
                        </m:sSupPr>
                        <m:e>
                          <m:r>
                            <a:rPr lang="ru-RU" sz="2400" i="1" kern="1200">
                              <a:solidFill>
                                <a:srgbClr val="000000"/>
                              </a:solidFill>
                              <a:effectLst/>
                              <a:latin typeface="Cambria Math" panose="02040503050406030204" pitchFamily="18" charset="0"/>
                              <a:ea typeface="+mn-ea"/>
                              <a:cs typeface="Cambria Math" panose="02040503050406030204" pitchFamily="18" charset="0"/>
                            </a:rPr>
                            <m:t>10</m:t>
                          </m:r>
                        </m:e>
                        <m:sup>
                          <m:r>
                            <a:rPr lang="en-US" sz="2400" i="1" kern="1200">
                              <a:solidFill>
                                <a:srgbClr val="000000"/>
                              </a:solidFill>
                              <a:effectLst/>
                              <a:latin typeface="Cambria Math" panose="02040503050406030204" pitchFamily="18" charset="0"/>
                              <a:ea typeface="+mn-ea"/>
                              <a:cs typeface="Cambria Math" panose="02040503050406030204" pitchFamily="18" charset="0"/>
                            </a:rPr>
                            <m:t>𝑝𝑇</m:t>
                          </m:r>
                          <m:r>
                            <a:rPr lang="en-US" sz="2400" i="1" kern="1200">
                              <a:solidFill>
                                <a:srgbClr val="000000"/>
                              </a:solidFill>
                              <a:effectLst/>
                              <a:latin typeface="Cambria Math" panose="02040503050406030204" pitchFamily="18" charset="0"/>
                              <a:ea typeface="+mn-ea"/>
                              <a:cs typeface="Cambria Math" panose="02040503050406030204" pitchFamily="18" charset="0"/>
                            </a:rPr>
                            <m:t>−</m:t>
                          </m:r>
                          <m:sSub>
                            <m:sSubPr>
                              <m:ctrlPr>
                                <a:rPr lang="ru-RU" sz="2400" i="1" kern="1200">
                                  <a:solidFill>
                                    <a:srgbClr val="000000"/>
                                  </a:solidFill>
                                  <a:effectLst/>
                                  <a:latin typeface="Cambria Math" panose="02040503050406030204" pitchFamily="18" charset="0"/>
                                  <a:ea typeface="+mn-ea"/>
                                  <a:cs typeface="Cambria Math" panose="02040503050406030204" pitchFamily="18" charset="0"/>
                                </a:rPr>
                              </m:ctrlPr>
                            </m:sSubPr>
                            <m:e>
                              <m:r>
                                <a:rPr lang="en-US" sz="2400" i="1" kern="1200">
                                  <a:solidFill>
                                    <a:srgbClr val="000000"/>
                                  </a:solidFill>
                                  <a:effectLst/>
                                  <a:latin typeface="Cambria Math" panose="02040503050406030204" pitchFamily="18" charset="0"/>
                                  <a:ea typeface="+mn-ea"/>
                                  <a:cs typeface="Cambria Math" panose="02040503050406030204" pitchFamily="18" charset="0"/>
                                </a:rPr>
                                <m:t>𝑝𝐾</m:t>
                              </m:r>
                            </m:e>
                            <m:sub>
                              <m:r>
                                <a:rPr lang="en-US" sz="2400" i="1" kern="1200">
                                  <a:solidFill>
                                    <a:srgbClr val="000000"/>
                                  </a:solidFill>
                                  <a:effectLst/>
                                  <a:latin typeface="Cambria Math" panose="02040503050406030204" pitchFamily="18" charset="0"/>
                                  <a:ea typeface="+mn-ea"/>
                                  <a:cs typeface="Cambria Math" panose="02040503050406030204" pitchFamily="18" charset="0"/>
                                </a:rPr>
                                <m:t>𝐵𝐻</m:t>
                              </m:r>
                              <m:r>
                                <a:rPr lang="en-US" sz="2400" i="1" kern="1200">
                                  <a:solidFill>
                                    <a:srgbClr val="000000"/>
                                  </a:solidFill>
                                  <a:effectLst/>
                                  <a:latin typeface="Cambria Math" panose="02040503050406030204" pitchFamily="18" charset="0"/>
                                  <a:ea typeface="+mn-ea"/>
                                  <a:cs typeface="Cambria Math" panose="02040503050406030204" pitchFamily="18" charset="0"/>
                                </a:rPr>
                                <m:t>+</m:t>
                              </m:r>
                            </m:sub>
                          </m:sSub>
                        </m:sup>
                      </m:sSup>
                    </m:oMath>
                  </m:oMathPara>
                </a14:m>
                <a:endParaRPr lang="ru-RU" sz="2000" dirty="0">
                  <a:effectLst/>
                  <a:latin typeface="Times New Roman" panose="02020603050405020304" pitchFamily="18" charset="0"/>
                  <a:ea typeface="Times New Roman" panose="02020603050405020304" pitchFamily="18" charset="0"/>
                </a:endParaRPr>
              </a:p>
              <a:p>
                <a:pPr marL="678815" algn="just" fontAlgn="base"/>
                <a:endParaRPr lang="ru-RU" sz="2000" dirty="0">
                  <a:effectLst/>
                  <a:latin typeface="Times New Roman" panose="02020603050405020304" pitchFamily="18" charset="0"/>
                  <a:ea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BBF1DEA0-4A8B-4D2D-806D-B7B45F2B2CEC}"/>
                  </a:ext>
                </a:extLst>
              </p:cNvPr>
              <p:cNvSpPr>
                <a:spLocks noGrp="1" noRot="1" noChangeAspect="1" noMove="1" noResize="1" noEditPoints="1" noAdjustHandles="1" noChangeArrowheads="1" noChangeShapeType="1" noTextEdit="1"/>
              </p:cNvSpPr>
              <p:nvPr>
                <p:ph sz="quarter" idx="1"/>
              </p:nvPr>
            </p:nvSpPr>
            <p:spPr>
              <a:xfrm>
                <a:off x="457200" y="260648"/>
                <a:ext cx="8003232" cy="6213304"/>
              </a:xfrm>
              <a:blipFill>
                <a:blip r:embed="rId2"/>
                <a:stretch>
                  <a:fillRect l="-1142" t="-1374" r="-1142"/>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6568A1DB-F35C-4213-9FBC-4C0B65EAD999}"/>
              </a:ext>
            </a:extLst>
          </p:cNvPr>
          <p:cNvSpPr>
            <a:spLocks noGrp="1"/>
          </p:cNvSpPr>
          <p:nvPr>
            <p:ph type="sldNum" sz="quarter" idx="15"/>
          </p:nvPr>
        </p:nvSpPr>
        <p:spPr/>
        <p:txBody>
          <a:bodyPr/>
          <a:lstStyle/>
          <a:p>
            <a:fld id="{D6F87789-79C0-4369-89FF-5E19A7612EE5}" type="slidenum">
              <a:rPr lang="ru-RU" smtClean="0"/>
              <a:pPr/>
              <a:t>18</a:t>
            </a:fld>
            <a:endParaRPr lang="ru-RU"/>
          </a:p>
        </p:txBody>
      </p:sp>
    </p:spTree>
    <p:extLst>
      <p:ext uri="{BB962C8B-B14F-4D97-AF65-F5344CB8AC3E}">
        <p14:creationId xmlns:p14="http://schemas.microsoft.com/office/powerpoint/2010/main" val="99109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082DB1E8-8426-439F-B560-9357B703C066}"/>
              </a:ext>
            </a:extLst>
          </p:cNvPr>
          <p:cNvPicPr>
            <a:picLocks noGrp="1" noChangeAspect="1"/>
          </p:cNvPicPr>
          <p:nvPr>
            <p:ph sz="quarter" idx="1"/>
          </p:nvPr>
        </p:nvPicPr>
        <p:blipFill>
          <a:blip r:embed="rId2"/>
          <a:stretch>
            <a:fillRect/>
          </a:stretch>
        </p:blipFill>
        <p:spPr>
          <a:xfrm>
            <a:off x="395536" y="260648"/>
            <a:ext cx="8280920" cy="6192688"/>
          </a:xfrm>
          <a:prstGeom prst="rect">
            <a:avLst/>
          </a:prstGeom>
        </p:spPr>
      </p:pic>
      <p:sp>
        <p:nvSpPr>
          <p:cNvPr id="4" name="Номер слайда 3">
            <a:extLst>
              <a:ext uri="{FF2B5EF4-FFF2-40B4-BE49-F238E27FC236}">
                <a16:creationId xmlns:a16="http://schemas.microsoft.com/office/drawing/2014/main" id="{238FA7F3-70F8-4EF7-90B2-813A8962114A}"/>
              </a:ext>
            </a:extLst>
          </p:cNvPr>
          <p:cNvSpPr>
            <a:spLocks noGrp="1"/>
          </p:cNvSpPr>
          <p:nvPr>
            <p:ph type="sldNum" sz="quarter" idx="15"/>
          </p:nvPr>
        </p:nvSpPr>
        <p:spPr/>
        <p:txBody>
          <a:bodyPr/>
          <a:lstStyle/>
          <a:p>
            <a:fld id="{D6F87789-79C0-4369-89FF-5E19A7612EE5}" type="slidenum">
              <a:rPr lang="ru-RU" smtClean="0"/>
              <a:pPr/>
              <a:t>19</a:t>
            </a:fld>
            <a:endParaRPr lang="ru-RU"/>
          </a:p>
        </p:txBody>
      </p:sp>
    </p:spTree>
    <p:extLst>
      <p:ext uri="{BB962C8B-B14F-4D97-AF65-F5344CB8AC3E}">
        <p14:creationId xmlns:p14="http://schemas.microsoft.com/office/powerpoint/2010/main" val="1144651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8DC7BA5-6472-480D-927F-2469C4CD4E90}"/>
              </a:ext>
            </a:extLst>
          </p:cNvPr>
          <p:cNvSpPr>
            <a:spLocks noGrp="1"/>
          </p:cNvSpPr>
          <p:nvPr>
            <p:ph sz="quarter" idx="1"/>
          </p:nvPr>
        </p:nvSpPr>
        <p:spPr>
          <a:xfrm>
            <a:off x="457200" y="476672"/>
            <a:ext cx="8003232" cy="5997280"/>
          </a:xfrm>
        </p:spPr>
        <p:txBody>
          <a:bodyPr>
            <a:normAutofit fontScale="92500" lnSpcReduction="10000"/>
          </a:bodyPr>
          <a:lstStyle/>
          <a:p>
            <a:pPr indent="0" algn="just">
              <a:lnSpc>
                <a:spcPct val="107000"/>
              </a:lnSpc>
              <a:spcAft>
                <a:spcPts val="800"/>
              </a:spcAft>
              <a:buNone/>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Сусыз жүйе үшін қышқылдық-негіздік титрлеу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Титрлеу процесінде зерттелетін жүйе үшін еріткіш ретінде сусыз (немесе судың мөлшері 0,5% төмен) қосылыс (органикалық қосылыс) қолданылса сусыз ортадағы титрлеу деп аталады. Бұл титрлеу сулы ортада анықтау мүмкін емес қосылыстар үшін қолданылады.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Еріткіш ретінде судың ролінің зор екенін біле отырып, сулы ортадағы қышқылдық-негіздік титрлеудің бірнеше шектеулері бар екенін атап өту керек.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титрленетін қышқылдар мен негіздердің күшінің маңызы зор. Мысалы, 0,1М ерітіндіні 0,2%  қателікпен талдау барысында сандық анықтау рК</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а</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 8 немесе рК</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b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6 мәндерінде ғана орындалады. Осындай жағдайда өте әлсіз қышқылдар мен негіздерді титрлеу мүмкіндігі төмен, титрлеудің соңғы нүктесін нақты анықтау мүмкін емес.</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9F14CBA0-647E-45E7-8E22-D6D5F3D26C88}"/>
              </a:ext>
            </a:extLst>
          </p:cNvPr>
          <p:cNvSpPr>
            <a:spLocks noGrp="1"/>
          </p:cNvSpPr>
          <p:nvPr>
            <p:ph type="sldNum" sz="quarter" idx="15"/>
          </p:nvPr>
        </p:nvSpPr>
        <p:spPr/>
        <p:txBody>
          <a:bodyPr/>
          <a:lstStyle/>
          <a:p>
            <a:fld id="{D6F87789-79C0-4369-89FF-5E19A7612EE5}" type="slidenum">
              <a:rPr lang="ru-RU" smtClean="0"/>
              <a:pPr/>
              <a:t>2</a:t>
            </a:fld>
            <a:endParaRPr lang="ru-RU"/>
          </a:p>
        </p:txBody>
      </p:sp>
    </p:spTree>
    <p:extLst>
      <p:ext uri="{BB962C8B-B14F-4D97-AF65-F5344CB8AC3E}">
        <p14:creationId xmlns:p14="http://schemas.microsoft.com/office/powerpoint/2010/main" val="11954851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6D6EE988-2403-43E0-BE95-4456CA4C07F5}"/>
              </a:ext>
            </a:extLst>
          </p:cNvPr>
          <p:cNvPicPr>
            <a:picLocks noGrp="1" noChangeAspect="1"/>
          </p:cNvPicPr>
          <p:nvPr>
            <p:ph sz="quarter" idx="1"/>
          </p:nvPr>
        </p:nvPicPr>
        <p:blipFill>
          <a:blip r:embed="rId2"/>
          <a:stretch>
            <a:fillRect/>
          </a:stretch>
        </p:blipFill>
        <p:spPr>
          <a:xfrm>
            <a:off x="611560" y="188640"/>
            <a:ext cx="7848872" cy="6336704"/>
          </a:xfrm>
          <a:prstGeom prst="rect">
            <a:avLst/>
          </a:prstGeom>
        </p:spPr>
      </p:pic>
      <p:sp>
        <p:nvSpPr>
          <p:cNvPr id="4" name="Номер слайда 3">
            <a:extLst>
              <a:ext uri="{FF2B5EF4-FFF2-40B4-BE49-F238E27FC236}">
                <a16:creationId xmlns:a16="http://schemas.microsoft.com/office/drawing/2014/main" id="{95EBB783-551F-43D1-9F6B-D2ADF0E1040E}"/>
              </a:ext>
            </a:extLst>
          </p:cNvPr>
          <p:cNvSpPr>
            <a:spLocks noGrp="1"/>
          </p:cNvSpPr>
          <p:nvPr>
            <p:ph type="sldNum" sz="quarter" idx="15"/>
          </p:nvPr>
        </p:nvSpPr>
        <p:spPr/>
        <p:txBody>
          <a:bodyPr/>
          <a:lstStyle/>
          <a:p>
            <a:fld id="{D6F87789-79C0-4369-89FF-5E19A7612EE5}" type="slidenum">
              <a:rPr lang="ru-RU" smtClean="0"/>
              <a:pPr/>
              <a:t>20</a:t>
            </a:fld>
            <a:endParaRPr lang="ru-RU"/>
          </a:p>
        </p:txBody>
      </p:sp>
    </p:spTree>
    <p:extLst>
      <p:ext uri="{BB962C8B-B14F-4D97-AF65-F5344CB8AC3E}">
        <p14:creationId xmlns:p14="http://schemas.microsoft.com/office/powerpoint/2010/main" val="3715632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1A13ABF-788A-4896-92DF-4335FA9B3CC7}"/>
              </a:ext>
            </a:extLst>
          </p:cNvPr>
          <p:cNvSpPr>
            <a:spLocks noGrp="1"/>
          </p:cNvSpPr>
          <p:nvPr>
            <p:ph sz="quarter" idx="1"/>
          </p:nvPr>
        </p:nvSpPr>
        <p:spPr>
          <a:xfrm>
            <a:off x="457200" y="332656"/>
            <a:ext cx="8075240" cy="6141296"/>
          </a:xfrm>
        </p:spPr>
        <p:txBody>
          <a:bodyPr>
            <a:normAutofit fontScale="85000" lnSpcReduction="10000"/>
          </a:bodyPr>
          <a:lstStyle/>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сулы ортадағы қышқылдық-негіздік титрлеу арқылы суда ерімейтін қосылыстар анықталмайды.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сулы ортадағы қышқылдық-негіздік титрлеу арқылы күшті қышқылдар негіздер қоспасындағы қосылыстарды (судың нивелирлену қасиеттері орай) және де сәйкесінше әлсіз қышқылдар негіздер қоспасындағы қосылыстарды (константа мәндерінің жақындығына орай) жеке анықтай алмаймыз.</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Осыған орай кейбір заттарды сулы ортада қышқылдық-негіздік титрлеу қолдануы мүмкін болмаған жағдайда, еріткіш ретінде табиғаты басқа қосылыстар қарастырылады, мысалы органикалық еріткішетер.</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Сусыз ортадағы титрлеу процесі фармацевтикалық талдауда кеңінен қолданылады. Себебі дәрілік заттар өте әлсіз қышқылдар мен негіздер негізінде болады, сусыз ортада қышқылдық-негіздік титрлеу арқылы дәрі құрамындағы азот құрамдас органикалық заттарды, барбитураттарды анықтауда пайдаланылады. Ең алғаш бұл әдісті 1903 ж. Неміс химигі Даниэль Форлендер ұсынған (анилинді бензолда еріген тұз қышқылымен титрлеу).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5041AF34-6714-4334-97FB-B1B8F65E14B0}"/>
              </a:ext>
            </a:extLst>
          </p:cNvPr>
          <p:cNvSpPr>
            <a:spLocks noGrp="1"/>
          </p:cNvSpPr>
          <p:nvPr>
            <p:ph type="sldNum" sz="quarter" idx="15"/>
          </p:nvPr>
        </p:nvSpPr>
        <p:spPr/>
        <p:txBody>
          <a:bodyPr/>
          <a:lstStyle/>
          <a:p>
            <a:fld id="{D6F87789-79C0-4369-89FF-5E19A7612EE5}" type="slidenum">
              <a:rPr lang="ru-RU" smtClean="0"/>
              <a:pPr/>
              <a:t>3</a:t>
            </a:fld>
            <a:endParaRPr lang="ru-RU"/>
          </a:p>
        </p:txBody>
      </p:sp>
    </p:spTree>
    <p:extLst>
      <p:ext uri="{BB962C8B-B14F-4D97-AF65-F5344CB8AC3E}">
        <p14:creationId xmlns:p14="http://schemas.microsoft.com/office/powerpoint/2010/main" val="1725900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DB53993-BB33-4CA1-83B1-3C0AB3C04E98}"/>
              </a:ext>
            </a:extLst>
          </p:cNvPr>
          <p:cNvSpPr>
            <a:spLocks noGrp="1"/>
          </p:cNvSpPr>
          <p:nvPr>
            <p:ph sz="quarter" idx="1"/>
          </p:nvPr>
        </p:nvSpPr>
        <p:spPr>
          <a:xfrm>
            <a:off x="457200" y="332656"/>
            <a:ext cx="7859216" cy="6141296"/>
          </a:xfrm>
        </p:spPr>
        <p:txBody>
          <a:bodyPr>
            <a:normAutofit fontScale="92500"/>
          </a:bodyPr>
          <a:lstStyle/>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Қышқылдық-негіздік титрлеу орындау үшін еріткіштерге мынадай талаптарға сай болу керек</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Еріткіш зерттелетін қосылыстың табиғатына сәйкес таңдалу тиіс</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Еріткіштің автопротолиздену константа мәні кіші болу керек</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Еріткіштің диэлектрлік өтімділігі мүмкіндігенше үлкен болу керек</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Еріткіш зерттелетін ерітіндіні еріте алу керек</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Еріткіш зерттелетін ерітіндімен бөгде реакцияға түспеу  керек</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Еріткіш ортасында орындалған титрлеуде титрлеудің соңғы нүктесі анықталу керек</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Times New Roman" panose="02020603050405020304" pitchFamily="18" charset="0"/>
              <a:buChar cha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Еріткіш зиянсыз болу керек, ластанған жағдайда оңай тазартылатын қосылыс болу керек.</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342BBFE9-6A16-46E6-82CB-0D181E33D78B}"/>
              </a:ext>
            </a:extLst>
          </p:cNvPr>
          <p:cNvSpPr>
            <a:spLocks noGrp="1"/>
          </p:cNvSpPr>
          <p:nvPr>
            <p:ph type="sldNum" sz="quarter" idx="15"/>
          </p:nvPr>
        </p:nvSpPr>
        <p:spPr/>
        <p:txBody>
          <a:bodyPr/>
          <a:lstStyle/>
          <a:p>
            <a:fld id="{D6F87789-79C0-4369-89FF-5E19A7612EE5}" type="slidenum">
              <a:rPr lang="ru-RU" smtClean="0"/>
              <a:pPr/>
              <a:t>4</a:t>
            </a:fld>
            <a:endParaRPr lang="ru-RU"/>
          </a:p>
        </p:txBody>
      </p:sp>
    </p:spTree>
    <p:extLst>
      <p:ext uri="{BB962C8B-B14F-4D97-AF65-F5344CB8AC3E}">
        <p14:creationId xmlns:p14="http://schemas.microsoft.com/office/powerpoint/2010/main" val="899173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67BB683-189F-464E-A3B1-2135BB7F77CE}"/>
              </a:ext>
            </a:extLst>
          </p:cNvPr>
          <p:cNvSpPr>
            <a:spLocks noGrp="1"/>
          </p:cNvSpPr>
          <p:nvPr>
            <p:ph sz="quarter" idx="1"/>
          </p:nvPr>
        </p:nvSpPr>
        <p:spPr>
          <a:xfrm>
            <a:off x="457200" y="332656"/>
            <a:ext cx="7859216" cy="6141296"/>
          </a:xfrm>
        </p:spPr>
        <p:txBody>
          <a:bodyPr>
            <a:normAutofit fontScale="92500" lnSpcReduction="10000"/>
          </a:bodyPr>
          <a:lstStyle/>
          <a:p>
            <a:pPr indent="0" algn="just">
              <a:lnSpc>
                <a:spcPct val="107000"/>
              </a:lnSpc>
              <a:spcAft>
                <a:spcPts val="800"/>
              </a:spcAft>
              <a:buNone/>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Титрлеудің соңғы нүктесін анықтаудың әдістері. Қышқылдық- негіздік индикаторлар.</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Титрлеудің (т.с.н.) соңғы нүктесін анықтау үшін индикаторлар пайдаланылады.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fontAlgn="base"/>
            <a:r>
              <a:rPr lang="kk-KZ" sz="2400" i="1" kern="1200" dirty="0">
                <a:solidFill>
                  <a:srgbClr val="000000"/>
                </a:solidFill>
                <a:effectLst/>
                <a:latin typeface="Times New Roman" panose="02020603050405020304" pitchFamily="18" charset="0"/>
                <a:ea typeface="+mn-ea"/>
              </a:rPr>
              <a:t>Қышқылдық-негіздік индикаторлар</a:t>
            </a:r>
            <a:r>
              <a:rPr lang="kk-KZ" sz="2400" kern="1200" dirty="0">
                <a:solidFill>
                  <a:srgbClr val="000000"/>
                </a:solidFill>
                <a:effectLst/>
                <a:latin typeface="Times New Roman" panose="02020603050405020304" pitchFamily="18" charset="0"/>
                <a:ea typeface="+mn-ea"/>
              </a:rPr>
              <a:t> – суда әлсіз протолиттік қасиет көрсететін органикалық қышқылдар (HInd) мен органикалық негіздер (IndОН), олардың протондалған және протондалынбаған түрлерінің түстері әртүрлі.</a:t>
            </a:r>
            <a:endParaRPr lang="ru-RU" sz="2000" dirty="0">
              <a:effectLst/>
              <a:latin typeface="Times New Roman" panose="02020603050405020304" pitchFamily="18" charset="0"/>
              <a:ea typeface="Times New Roman" panose="02020603050405020304" pitchFamily="18" charset="0"/>
            </a:endParaRPr>
          </a:p>
          <a:p>
            <a:pPr indent="450215" algn="just" fontAlgn="base"/>
            <a:r>
              <a:rPr lang="kk-KZ" sz="2400" kern="1200" dirty="0">
                <a:solidFill>
                  <a:srgbClr val="000000"/>
                </a:solidFill>
                <a:effectLst/>
                <a:latin typeface="Times New Roman" panose="02020603050405020304" pitchFamily="18" charset="0"/>
                <a:ea typeface="+mn-ea"/>
              </a:rPr>
              <a:t>Қышқылдық-негіздік индикаторлар ретінде азоқосылыстар, фталеиндер және сульфофталеиндер қолданылады. Азипндикаторлар өкілдері метилоранж, метилді қызыл, тропеолин және т.б. Фталеинді индикаторларға фенолфталеин мен тимолфталеин, ал сульфофталеинді индикаторлар қатарына фенолды қызыл, тимольді көк және түрлі галоген туынды қосылыстар бромфенолды көк, бромкрезолді жасыл және т.б.</a:t>
            </a:r>
            <a:endParaRPr lang="ru-RU" sz="2000" dirty="0">
              <a:effectLst/>
              <a:latin typeface="Times New Roman" panose="02020603050405020304" pitchFamily="18" charset="0"/>
              <a:ea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4785687A-3D8E-4BA1-BDB7-8CA4DE06B080}"/>
              </a:ext>
            </a:extLst>
          </p:cNvPr>
          <p:cNvSpPr>
            <a:spLocks noGrp="1"/>
          </p:cNvSpPr>
          <p:nvPr>
            <p:ph type="sldNum" sz="quarter" idx="15"/>
          </p:nvPr>
        </p:nvSpPr>
        <p:spPr/>
        <p:txBody>
          <a:bodyPr/>
          <a:lstStyle/>
          <a:p>
            <a:fld id="{D6F87789-79C0-4369-89FF-5E19A7612EE5}" type="slidenum">
              <a:rPr lang="ru-RU" smtClean="0"/>
              <a:pPr/>
              <a:t>5</a:t>
            </a:fld>
            <a:endParaRPr lang="ru-RU"/>
          </a:p>
        </p:txBody>
      </p:sp>
    </p:spTree>
    <p:extLst>
      <p:ext uri="{BB962C8B-B14F-4D97-AF65-F5344CB8AC3E}">
        <p14:creationId xmlns:p14="http://schemas.microsoft.com/office/powerpoint/2010/main" val="1722422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14" name="Object 16">
            <a:extLst>
              <a:ext uri="{FF2B5EF4-FFF2-40B4-BE49-F238E27FC236}">
                <a16:creationId xmlns:a16="http://schemas.microsoft.com/office/drawing/2014/main" id="{65DD8E98-E72A-46D3-A37A-72E005588838}"/>
              </a:ext>
            </a:extLst>
          </p:cNvPr>
          <p:cNvGraphicFramePr>
            <a:graphicFrameLocks noGrp="1" noChangeAspect="1"/>
          </p:cNvGraphicFramePr>
          <p:nvPr>
            <p:ph/>
          </p:nvPr>
        </p:nvGraphicFramePr>
        <p:xfrm>
          <a:off x="382587" y="260350"/>
          <a:ext cx="8713788" cy="6408738"/>
        </p:xfrm>
        <a:graphic>
          <a:graphicData uri="http://schemas.openxmlformats.org/presentationml/2006/ole">
            <mc:AlternateContent xmlns:mc="http://schemas.openxmlformats.org/markup-compatibility/2006">
              <mc:Choice xmlns:v="urn:schemas-microsoft-com:vml" Requires="v">
                <p:oleObj spid="_x0000_s1034" name="CS ChemDraw Drawing" r:id="rId3" imgW="5216652" imgH="3473196" progId="ChemDraw.Document.6.0">
                  <p:embed/>
                </p:oleObj>
              </mc:Choice>
              <mc:Fallback>
                <p:oleObj name="CS ChemDraw Drawing" r:id="rId3" imgW="5216652" imgH="3473196" progId="ChemDraw.Document.6.0">
                  <p:embed/>
                  <p:pic>
                    <p:nvPicPr>
                      <p:cNvPr id="13314" name="Object 16">
                        <a:extLst>
                          <a:ext uri="{FF2B5EF4-FFF2-40B4-BE49-F238E27FC236}">
                            <a16:creationId xmlns:a16="http://schemas.microsoft.com/office/drawing/2014/main" id="{65DD8E98-E72A-46D3-A37A-72E0055888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2587" y="260350"/>
                        <a:ext cx="8713788" cy="640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315" name="Text Box 18">
            <a:extLst>
              <a:ext uri="{FF2B5EF4-FFF2-40B4-BE49-F238E27FC236}">
                <a16:creationId xmlns:a16="http://schemas.microsoft.com/office/drawing/2014/main" id="{3D8D787F-47D1-438F-BB04-76368443CEEC}"/>
              </a:ext>
            </a:extLst>
          </p:cNvPr>
          <p:cNvSpPr txBox="1">
            <a:spLocks noChangeArrowheads="1"/>
          </p:cNvSpPr>
          <p:nvPr/>
        </p:nvSpPr>
        <p:spPr bwMode="auto">
          <a:xfrm>
            <a:off x="7740353" y="4221163"/>
            <a:ext cx="1021060" cy="97472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kk-KZ" altLang="ru-RU" sz="2000" b="1"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kk-KZ" altLang="ru-RU" sz="2800" b="0" i="0" u="none" strike="noStrike" kern="1200" cap="none" spc="0" normalizeH="0" baseline="-25000" noProof="0" dirty="0">
                <a:ln>
                  <a:noFill/>
                </a:ln>
                <a:solidFill>
                  <a:srgbClr val="000000"/>
                </a:solidFill>
                <a:effectLst/>
                <a:uLnTx/>
                <a:uFillTx/>
                <a:latin typeface="Century Gothic" panose="020B0502020202020204" pitchFamily="34" charset="0"/>
                <a:ea typeface="+mn-ea"/>
                <a:cs typeface="+mn-cs"/>
              </a:rPr>
              <a:t>3</a:t>
            </a:r>
            <a:endParaRPr kumimoji="0" lang="kk-KZ" altLang="ru-RU" sz="2800" b="0" i="0" u="none" strike="noStrike" kern="1200" cap="none" spc="0" normalizeH="0" baseline="30000" noProof="0" dirty="0">
              <a:ln>
                <a:noFill/>
              </a:ln>
              <a:solidFill>
                <a:srgbClr val="000000"/>
              </a:solidFill>
              <a:effectLst/>
              <a:uLnTx/>
              <a:uFillTx/>
              <a:latin typeface="Century Gothic" panose="020B0502020202020204"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ru-RU" altLang="ru-RU" sz="2800" b="0" i="0" u="none" strike="noStrike" kern="1200" cap="none" spc="0" normalizeH="0" baseline="-25000" noProof="0" dirty="0">
              <a:ln>
                <a:noFill/>
              </a:ln>
              <a:solidFill>
                <a:srgbClr val="000000"/>
              </a:solidFill>
              <a:effectLst/>
              <a:uLnTx/>
              <a:uFillTx/>
              <a:latin typeface="Century Gothic" panose="020B0502020202020204" pitchFamily="34" charset="0"/>
              <a:ea typeface="+mn-ea"/>
              <a:cs typeface="+mn-cs"/>
            </a:endParaRPr>
          </a:p>
        </p:txBody>
      </p:sp>
      <p:sp>
        <p:nvSpPr>
          <p:cNvPr id="13316" name="Text Box 19">
            <a:extLst>
              <a:ext uri="{FF2B5EF4-FFF2-40B4-BE49-F238E27FC236}">
                <a16:creationId xmlns:a16="http://schemas.microsoft.com/office/drawing/2014/main" id="{5D1952BA-7597-4E4A-B1D2-5DD379E0B5A9}"/>
              </a:ext>
            </a:extLst>
          </p:cNvPr>
          <p:cNvSpPr txBox="1">
            <a:spLocks noChangeArrowheads="1"/>
          </p:cNvSpPr>
          <p:nvPr/>
        </p:nvSpPr>
        <p:spPr bwMode="auto">
          <a:xfrm>
            <a:off x="3563938" y="260350"/>
            <a:ext cx="252023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kk-KZ" altLang="ru-RU" sz="2400" b="1" i="0" u="none" strike="noStrike" kern="1200" cap="none" spc="0" normalizeH="0" baseline="0" noProof="0">
                <a:ln>
                  <a:noFill/>
                </a:ln>
                <a:solidFill>
                  <a:srgbClr val="000000"/>
                </a:solidFill>
                <a:effectLst/>
                <a:uLnTx/>
                <a:uFillTx/>
                <a:latin typeface="Arial" panose="020B0604020202020204" pitchFamily="34" charset="0"/>
                <a:ea typeface="+mn-ea"/>
                <a:cs typeface="+mn-cs"/>
              </a:rPr>
              <a:t>Метилоранж</a:t>
            </a:r>
            <a:endParaRPr kumimoji="0" lang="ru-RU" altLang="ru-RU" sz="24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317" name="Text Box 20">
            <a:extLst>
              <a:ext uri="{FF2B5EF4-FFF2-40B4-BE49-F238E27FC236}">
                <a16:creationId xmlns:a16="http://schemas.microsoft.com/office/drawing/2014/main" id="{90341D38-D830-4C59-AD64-0502FC9939BD}"/>
              </a:ext>
            </a:extLst>
          </p:cNvPr>
          <p:cNvSpPr txBox="1">
            <a:spLocks noChangeArrowheads="1"/>
          </p:cNvSpPr>
          <p:nvPr/>
        </p:nvSpPr>
        <p:spPr bwMode="auto">
          <a:xfrm>
            <a:off x="3707904" y="2941638"/>
            <a:ext cx="5256584"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kk-KZ" altLang="ru-RU" sz="2400" b="0" i="0" u="none" strike="noStrike" kern="1200" cap="none" spc="0" normalizeH="0" baseline="0" noProof="0" dirty="0">
                <a:ln>
                  <a:noFill/>
                </a:ln>
                <a:solidFill>
                  <a:srgbClr val="000000"/>
                </a:solidFill>
                <a:effectLst/>
                <a:uLnTx/>
                <a:uFillTx/>
                <a:latin typeface="Calisto MT" panose="02040603050505030304" pitchFamily="18" charset="0"/>
                <a:ea typeface="+mn-ea"/>
                <a:cs typeface="+mn-cs"/>
              </a:rPr>
              <a:t>Бейтарап және сілтілі ортада (сары)</a:t>
            </a:r>
            <a:endParaRPr kumimoji="0" lang="ru-RU" altLang="ru-RU" sz="2400" b="0" i="0" u="none" strike="noStrike" kern="1200" cap="none" spc="0" normalizeH="0" baseline="0" noProof="0" dirty="0">
              <a:ln>
                <a:noFill/>
              </a:ln>
              <a:solidFill>
                <a:srgbClr val="000000"/>
              </a:solidFill>
              <a:effectLst/>
              <a:uLnTx/>
              <a:uFillTx/>
              <a:latin typeface="Calisto MT" panose="02040603050505030304" pitchFamily="18" charset="0"/>
              <a:ea typeface="+mn-ea"/>
              <a:cs typeface="+mn-cs"/>
            </a:endParaRPr>
          </a:p>
        </p:txBody>
      </p:sp>
      <p:sp>
        <p:nvSpPr>
          <p:cNvPr id="13318" name="Text Box 21">
            <a:extLst>
              <a:ext uri="{FF2B5EF4-FFF2-40B4-BE49-F238E27FC236}">
                <a16:creationId xmlns:a16="http://schemas.microsoft.com/office/drawing/2014/main" id="{019AE155-0AC3-4C1A-BA0C-0648A103B581}"/>
              </a:ext>
            </a:extLst>
          </p:cNvPr>
          <p:cNvSpPr txBox="1">
            <a:spLocks noChangeArrowheads="1"/>
          </p:cNvSpPr>
          <p:nvPr/>
        </p:nvSpPr>
        <p:spPr bwMode="auto">
          <a:xfrm>
            <a:off x="3924300" y="6124575"/>
            <a:ext cx="5040188"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kk-KZ" altLang="ru-RU" sz="2400" b="0" i="0" u="none" strike="noStrike" kern="1200" cap="none" spc="0" normalizeH="0" baseline="0" noProof="0" dirty="0">
                <a:ln>
                  <a:noFill/>
                </a:ln>
                <a:solidFill>
                  <a:srgbClr val="000000"/>
                </a:solidFill>
                <a:effectLst/>
                <a:uLnTx/>
                <a:uFillTx/>
                <a:latin typeface="Calisto MT" panose="02040603050505030304" pitchFamily="18" charset="0"/>
                <a:ea typeface="+mn-ea"/>
                <a:cs typeface="+mn-cs"/>
              </a:rPr>
              <a:t>Қышқылды ортада (қызыл)</a:t>
            </a:r>
            <a:endParaRPr kumimoji="0" lang="ru-RU" altLang="ru-RU" sz="2400" b="0" i="0" u="none" strike="noStrike" kern="1200" cap="none" spc="0" normalizeH="0" baseline="0" noProof="0" dirty="0">
              <a:ln>
                <a:noFill/>
              </a:ln>
              <a:solidFill>
                <a:srgbClr val="000000"/>
              </a:solidFill>
              <a:effectLst/>
              <a:uLnTx/>
              <a:uFillTx/>
              <a:latin typeface="Calisto MT" panose="02040603050505030304" pitchFamily="18" charset="0"/>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8" name="Object 15">
            <a:extLst>
              <a:ext uri="{FF2B5EF4-FFF2-40B4-BE49-F238E27FC236}">
                <a16:creationId xmlns:a16="http://schemas.microsoft.com/office/drawing/2014/main" id="{1E2B17F9-E429-44AD-9B23-4B9D787181CC}"/>
              </a:ext>
            </a:extLst>
          </p:cNvPr>
          <p:cNvGraphicFramePr>
            <a:graphicFrameLocks noGrp="1" noChangeAspect="1"/>
          </p:cNvGraphicFramePr>
          <p:nvPr>
            <p:ph/>
          </p:nvPr>
        </p:nvGraphicFramePr>
        <p:xfrm>
          <a:off x="827088" y="1125538"/>
          <a:ext cx="7920037" cy="4752975"/>
        </p:xfrm>
        <a:graphic>
          <a:graphicData uri="http://schemas.openxmlformats.org/presentationml/2006/ole">
            <mc:AlternateContent xmlns:mc="http://schemas.openxmlformats.org/markup-compatibility/2006">
              <mc:Choice xmlns:v="urn:schemas-microsoft-com:vml" Requires="v">
                <p:oleObj spid="_x0000_s2058" name="CS ChemDraw Drawing" r:id="rId3" imgW="4514088" imgH="2415540" progId="ChemDraw.Document.6.0">
                  <p:embed/>
                </p:oleObj>
              </mc:Choice>
              <mc:Fallback>
                <p:oleObj name="CS ChemDraw Drawing" r:id="rId3" imgW="4514088" imgH="2415540" progId="ChemDraw.Document.6.0">
                  <p:embed/>
                  <p:pic>
                    <p:nvPicPr>
                      <p:cNvPr id="14338" name="Object 15">
                        <a:extLst>
                          <a:ext uri="{FF2B5EF4-FFF2-40B4-BE49-F238E27FC236}">
                            <a16:creationId xmlns:a16="http://schemas.microsoft.com/office/drawing/2014/main" id="{1E2B17F9-E429-44AD-9B23-4B9D787181C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088" y="1125538"/>
                        <a:ext cx="7920037" cy="475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339" name="Text Box 17">
            <a:extLst>
              <a:ext uri="{FF2B5EF4-FFF2-40B4-BE49-F238E27FC236}">
                <a16:creationId xmlns:a16="http://schemas.microsoft.com/office/drawing/2014/main" id="{FDDB26BD-ABB8-44EE-AA10-C3D949169BBF}"/>
              </a:ext>
            </a:extLst>
          </p:cNvPr>
          <p:cNvSpPr txBox="1">
            <a:spLocks noChangeArrowheads="1"/>
          </p:cNvSpPr>
          <p:nvPr/>
        </p:nvSpPr>
        <p:spPr bwMode="auto">
          <a:xfrm>
            <a:off x="3132138" y="1125538"/>
            <a:ext cx="2735262" cy="51911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kk-KZ" altLang="ru-RU" sz="2800" b="1" i="0" u="none" strike="noStrike" kern="1200" cap="none" spc="0" normalizeH="0" baseline="0" noProof="0">
                <a:ln>
                  <a:noFill/>
                </a:ln>
                <a:solidFill>
                  <a:srgbClr val="000000"/>
                </a:solidFill>
                <a:effectLst/>
                <a:uLnTx/>
                <a:uFillTx/>
                <a:latin typeface="Calisto MT" panose="02040603050505030304" pitchFamily="18" charset="0"/>
                <a:ea typeface="+mn-ea"/>
                <a:cs typeface="+mn-cs"/>
              </a:rPr>
              <a:t>Метилоранж</a:t>
            </a:r>
            <a:endParaRPr kumimoji="0" lang="ru-RU" altLang="ru-RU" sz="2800" b="1" i="0" u="none" strike="noStrike" kern="1200" cap="none" spc="0" normalizeH="0" baseline="0" noProof="0">
              <a:ln>
                <a:noFill/>
              </a:ln>
              <a:solidFill>
                <a:srgbClr val="000000"/>
              </a:solidFill>
              <a:effectLst/>
              <a:uLnTx/>
              <a:uFillTx/>
              <a:latin typeface="Calisto MT" panose="02040603050505030304" pitchFamily="18" charset="0"/>
              <a:ea typeface="+mn-ea"/>
              <a:cs typeface="+mn-cs"/>
            </a:endParaRPr>
          </a:p>
        </p:txBody>
      </p:sp>
      <p:sp>
        <p:nvSpPr>
          <p:cNvPr id="14340" name="Text Box 18">
            <a:extLst>
              <a:ext uri="{FF2B5EF4-FFF2-40B4-BE49-F238E27FC236}">
                <a16:creationId xmlns:a16="http://schemas.microsoft.com/office/drawing/2014/main" id="{9327F05D-A839-41FB-B6E9-0F0A8C0770A2}"/>
              </a:ext>
            </a:extLst>
          </p:cNvPr>
          <p:cNvSpPr txBox="1">
            <a:spLocks noChangeArrowheads="1"/>
          </p:cNvSpPr>
          <p:nvPr/>
        </p:nvSpPr>
        <p:spPr bwMode="auto">
          <a:xfrm>
            <a:off x="250825" y="5373688"/>
            <a:ext cx="3961135" cy="116955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kk-KZ" altLang="ru-RU" sz="2800" b="0" i="0" u="none" strike="noStrike" kern="1200" cap="none" spc="0" normalizeH="0" baseline="0" noProof="0" dirty="0">
                <a:ln>
                  <a:noFill/>
                </a:ln>
                <a:solidFill>
                  <a:srgbClr val="000000"/>
                </a:solidFill>
                <a:effectLst/>
                <a:uLnTx/>
                <a:uFillTx/>
                <a:latin typeface="Calisto MT" panose="02040603050505030304" pitchFamily="18" charset="0"/>
                <a:ea typeface="+mn-ea"/>
                <a:cs typeface="+mn-cs"/>
              </a:rPr>
              <a:t>Сары түсті </a:t>
            </a:r>
          </a:p>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kk-KZ" altLang="ru-RU" sz="2800" b="0" i="0" u="none" strike="noStrike" kern="1200" cap="none" spc="0" normalizeH="0" baseline="0" noProof="0" dirty="0">
                <a:ln>
                  <a:noFill/>
                </a:ln>
                <a:solidFill>
                  <a:srgbClr val="000000"/>
                </a:solidFill>
                <a:effectLst/>
                <a:uLnTx/>
                <a:uFillTx/>
                <a:latin typeface="Calisto MT" panose="02040603050505030304" pitchFamily="18" charset="0"/>
                <a:ea typeface="+mn-ea"/>
                <a:cs typeface="+mn-cs"/>
              </a:rPr>
              <a:t>(негіздік ортада)</a:t>
            </a:r>
            <a:endParaRPr kumimoji="0" lang="ru-RU" altLang="ru-RU" sz="2800" b="0" i="0" u="none" strike="noStrike" kern="1200" cap="none" spc="0" normalizeH="0" baseline="0" noProof="0" dirty="0">
              <a:ln>
                <a:noFill/>
              </a:ln>
              <a:solidFill>
                <a:srgbClr val="000000"/>
              </a:solidFill>
              <a:effectLst/>
              <a:uLnTx/>
              <a:uFillTx/>
              <a:latin typeface="Calisto MT" panose="02040603050505030304" pitchFamily="18" charset="0"/>
              <a:ea typeface="+mn-ea"/>
              <a:cs typeface="+mn-cs"/>
            </a:endParaRPr>
          </a:p>
        </p:txBody>
      </p:sp>
      <p:sp>
        <p:nvSpPr>
          <p:cNvPr id="14341" name="Text Box 19">
            <a:extLst>
              <a:ext uri="{FF2B5EF4-FFF2-40B4-BE49-F238E27FC236}">
                <a16:creationId xmlns:a16="http://schemas.microsoft.com/office/drawing/2014/main" id="{21856520-8B3C-476B-941B-5CD38A6291B1}"/>
              </a:ext>
            </a:extLst>
          </p:cNvPr>
          <p:cNvSpPr txBox="1">
            <a:spLocks noChangeArrowheads="1"/>
          </p:cNvSpPr>
          <p:nvPr/>
        </p:nvSpPr>
        <p:spPr bwMode="auto">
          <a:xfrm>
            <a:off x="5508625" y="5300663"/>
            <a:ext cx="3311525" cy="94615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kk-KZ" altLang="ru-RU" sz="2800" b="0" i="0" u="none" strike="noStrike" kern="1200" cap="none" spc="0" normalizeH="0" baseline="0" noProof="0">
                <a:ln>
                  <a:noFill/>
                </a:ln>
                <a:solidFill>
                  <a:srgbClr val="000000"/>
                </a:solidFill>
                <a:effectLst/>
                <a:uLnTx/>
                <a:uFillTx/>
                <a:latin typeface="Calisto MT" panose="02040603050505030304" pitchFamily="18" charset="0"/>
                <a:ea typeface="+mn-ea"/>
                <a:cs typeface="+mn-cs"/>
              </a:rPr>
              <a:t>Қызыл түсті (қышқылды ортада)</a:t>
            </a:r>
            <a:endParaRPr kumimoji="0" lang="ru-RU" altLang="ru-RU" sz="2800" b="0" i="0" u="none" strike="noStrike" kern="1200" cap="none" spc="0" normalizeH="0" baseline="0" noProof="0">
              <a:ln>
                <a:noFill/>
              </a:ln>
              <a:solidFill>
                <a:srgbClr val="000000"/>
              </a:solidFill>
              <a:effectLst/>
              <a:uLnTx/>
              <a:uFillTx/>
              <a:latin typeface="Calisto MT" panose="02040603050505030304" pitchFamily="18" charset="0"/>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10">
            <a:extLst>
              <a:ext uri="{FF2B5EF4-FFF2-40B4-BE49-F238E27FC236}">
                <a16:creationId xmlns:a16="http://schemas.microsoft.com/office/drawing/2014/main" id="{18EB2911-FEB7-4B3D-B4B0-863BFC62DED3}"/>
              </a:ext>
            </a:extLst>
          </p:cNvPr>
          <p:cNvGraphicFramePr>
            <a:graphicFrameLocks noGrp="1" noChangeAspect="1"/>
          </p:cNvGraphicFramePr>
          <p:nvPr>
            <p:ph/>
          </p:nvPr>
        </p:nvGraphicFramePr>
        <p:xfrm>
          <a:off x="250825" y="836613"/>
          <a:ext cx="8642350" cy="4968875"/>
        </p:xfrm>
        <a:graphic>
          <a:graphicData uri="http://schemas.openxmlformats.org/presentationml/2006/ole">
            <mc:AlternateContent xmlns:mc="http://schemas.openxmlformats.org/markup-compatibility/2006">
              <mc:Choice xmlns:v="urn:schemas-microsoft-com:vml" Requires="v">
                <p:oleObj spid="_x0000_s3082" name="CS ChemDraw Drawing" r:id="rId3" imgW="6504432" imgH="3003804" progId="ChemDraw.Document.6.0">
                  <p:embed/>
                </p:oleObj>
              </mc:Choice>
              <mc:Fallback>
                <p:oleObj name="CS ChemDraw Drawing" r:id="rId3" imgW="6504432" imgH="3003804" progId="ChemDraw.Document.6.0">
                  <p:embed/>
                  <p:pic>
                    <p:nvPicPr>
                      <p:cNvPr id="15362" name="Object 10">
                        <a:extLst>
                          <a:ext uri="{FF2B5EF4-FFF2-40B4-BE49-F238E27FC236}">
                            <a16:creationId xmlns:a16="http://schemas.microsoft.com/office/drawing/2014/main" id="{18EB2911-FEB7-4B3D-B4B0-863BFC62DED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836613"/>
                        <a:ext cx="8642350"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363" name="Text Box 12">
            <a:extLst>
              <a:ext uri="{FF2B5EF4-FFF2-40B4-BE49-F238E27FC236}">
                <a16:creationId xmlns:a16="http://schemas.microsoft.com/office/drawing/2014/main" id="{80FC42CD-3B37-43C5-B027-9DE371B52263}"/>
              </a:ext>
            </a:extLst>
          </p:cNvPr>
          <p:cNvSpPr txBox="1">
            <a:spLocks noChangeArrowheads="1"/>
          </p:cNvSpPr>
          <p:nvPr/>
        </p:nvSpPr>
        <p:spPr bwMode="auto">
          <a:xfrm>
            <a:off x="5867400" y="5300663"/>
            <a:ext cx="3025775" cy="94615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kk-KZ" altLang="ru-RU" sz="2800" b="0" i="0" u="none" strike="noStrike" kern="1200" cap="none" spc="0" normalizeH="0" baseline="0" noProof="0">
                <a:ln>
                  <a:noFill/>
                </a:ln>
                <a:solidFill>
                  <a:srgbClr val="000000"/>
                </a:solidFill>
                <a:effectLst/>
                <a:uLnTx/>
                <a:uFillTx/>
                <a:latin typeface="Calisto MT" panose="02040603050505030304" pitchFamily="18" charset="0"/>
                <a:ea typeface="+mn-ea"/>
                <a:cs typeface="+mn-cs"/>
              </a:rPr>
              <a:t>Күлгін түсті (сілтілі ортада)</a:t>
            </a:r>
            <a:endParaRPr kumimoji="0" lang="ru-RU" altLang="ru-RU" sz="2800" b="0" i="0" u="none" strike="noStrike" kern="1200" cap="none" spc="0" normalizeH="0" baseline="0" noProof="0">
              <a:ln>
                <a:noFill/>
              </a:ln>
              <a:solidFill>
                <a:srgbClr val="000000"/>
              </a:solidFill>
              <a:effectLst/>
              <a:uLnTx/>
              <a:uFillTx/>
              <a:latin typeface="Calisto MT" panose="02040603050505030304" pitchFamily="18" charset="0"/>
              <a:ea typeface="+mn-ea"/>
              <a:cs typeface="+mn-cs"/>
            </a:endParaRPr>
          </a:p>
        </p:txBody>
      </p:sp>
      <p:sp>
        <p:nvSpPr>
          <p:cNvPr id="15364" name="Text Box 13">
            <a:extLst>
              <a:ext uri="{FF2B5EF4-FFF2-40B4-BE49-F238E27FC236}">
                <a16:creationId xmlns:a16="http://schemas.microsoft.com/office/drawing/2014/main" id="{D7F3A12E-B5B5-47EE-9D70-213BA35B81EF}"/>
              </a:ext>
            </a:extLst>
          </p:cNvPr>
          <p:cNvSpPr txBox="1">
            <a:spLocks noChangeArrowheads="1"/>
          </p:cNvSpPr>
          <p:nvPr/>
        </p:nvSpPr>
        <p:spPr bwMode="auto">
          <a:xfrm>
            <a:off x="3419475" y="765175"/>
            <a:ext cx="3097213" cy="51911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kk-KZ" altLang="ru-RU" sz="2800" b="1" i="0" u="none" strike="noStrike" kern="1200" cap="none" spc="0" normalizeH="0" baseline="0" noProof="0">
                <a:ln>
                  <a:noFill/>
                </a:ln>
                <a:solidFill>
                  <a:srgbClr val="000000"/>
                </a:solidFill>
                <a:effectLst/>
                <a:uLnTx/>
                <a:uFillTx/>
                <a:latin typeface="Calisto MT" panose="02040603050505030304" pitchFamily="18" charset="0"/>
                <a:ea typeface="+mn-ea"/>
                <a:cs typeface="+mn-cs"/>
              </a:rPr>
              <a:t>Фенолфталеин</a:t>
            </a:r>
            <a:endParaRPr kumimoji="0" lang="ru-RU" altLang="ru-RU" sz="2800" b="1" i="0" u="none" strike="noStrike" kern="1200" cap="none" spc="0" normalizeH="0" baseline="0" noProof="0">
              <a:ln>
                <a:noFill/>
              </a:ln>
              <a:solidFill>
                <a:srgbClr val="000000"/>
              </a:solidFill>
              <a:effectLst/>
              <a:uLnTx/>
              <a:uFillTx/>
              <a:latin typeface="Calisto MT" panose="02040603050505030304" pitchFamily="18" charset="0"/>
              <a:ea typeface="+mn-ea"/>
              <a:cs typeface="+mn-cs"/>
            </a:endParaRPr>
          </a:p>
        </p:txBody>
      </p:sp>
      <p:sp>
        <p:nvSpPr>
          <p:cNvPr id="15365" name="Text Box 14">
            <a:extLst>
              <a:ext uri="{FF2B5EF4-FFF2-40B4-BE49-F238E27FC236}">
                <a16:creationId xmlns:a16="http://schemas.microsoft.com/office/drawing/2014/main" id="{5AA993BD-9077-4EED-A677-56D5B89A96B1}"/>
              </a:ext>
            </a:extLst>
          </p:cNvPr>
          <p:cNvSpPr txBox="1">
            <a:spLocks noChangeArrowheads="1"/>
          </p:cNvSpPr>
          <p:nvPr/>
        </p:nvSpPr>
        <p:spPr bwMode="auto">
          <a:xfrm>
            <a:off x="0" y="5300663"/>
            <a:ext cx="4572000" cy="94615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kk-KZ" altLang="ru-RU" sz="2800" b="0" i="0" u="none" strike="noStrike" kern="1200" cap="none" spc="0" normalizeH="0" baseline="0" noProof="0">
                <a:ln>
                  <a:noFill/>
                </a:ln>
                <a:solidFill>
                  <a:srgbClr val="000000"/>
                </a:solidFill>
                <a:effectLst/>
                <a:uLnTx/>
                <a:uFillTx/>
                <a:latin typeface="Calisto MT" panose="02040603050505030304" pitchFamily="18" charset="0"/>
                <a:ea typeface="+mn-ea"/>
                <a:cs typeface="+mn-cs"/>
              </a:rPr>
              <a:t>Түссіз (қышқылды және бейтарап ортада)</a:t>
            </a:r>
            <a:endParaRPr kumimoji="0" lang="ru-RU" altLang="ru-RU" sz="2800" b="0" i="0" u="none" strike="noStrike" kern="1200" cap="none" spc="0" normalizeH="0" baseline="0" noProof="0">
              <a:ln>
                <a:noFill/>
              </a:ln>
              <a:solidFill>
                <a:srgbClr val="000000"/>
              </a:solidFill>
              <a:effectLst/>
              <a:uLnTx/>
              <a:uFillTx/>
              <a:latin typeface="Calisto MT" panose="02040603050505030304" pitchFamily="18" charset="0"/>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86" name="Object 14">
            <a:extLst>
              <a:ext uri="{FF2B5EF4-FFF2-40B4-BE49-F238E27FC236}">
                <a16:creationId xmlns:a16="http://schemas.microsoft.com/office/drawing/2014/main" id="{A2BCBABB-A6EA-40AB-AF42-D4055F476217}"/>
              </a:ext>
            </a:extLst>
          </p:cNvPr>
          <p:cNvGraphicFramePr>
            <a:graphicFrameLocks noGrp="1" noChangeAspect="1"/>
          </p:cNvGraphicFramePr>
          <p:nvPr>
            <p:ph/>
          </p:nvPr>
        </p:nvGraphicFramePr>
        <p:xfrm>
          <a:off x="611188" y="836613"/>
          <a:ext cx="7993062" cy="5040312"/>
        </p:xfrm>
        <a:graphic>
          <a:graphicData uri="http://schemas.openxmlformats.org/presentationml/2006/ole">
            <mc:AlternateContent xmlns:mc="http://schemas.openxmlformats.org/markup-compatibility/2006">
              <mc:Choice xmlns:v="urn:schemas-microsoft-com:vml" Requires="v">
                <p:oleObj spid="_x0000_s4106" name="CS ChemDraw Drawing" r:id="rId3" imgW="4544568" imgH="2464308" progId="ChemDraw.Document.6.0">
                  <p:embed/>
                </p:oleObj>
              </mc:Choice>
              <mc:Fallback>
                <p:oleObj name="CS ChemDraw Drawing" r:id="rId3" imgW="4544568" imgH="2464308" progId="ChemDraw.Document.6.0">
                  <p:embed/>
                  <p:pic>
                    <p:nvPicPr>
                      <p:cNvPr id="16386" name="Object 14">
                        <a:extLst>
                          <a:ext uri="{FF2B5EF4-FFF2-40B4-BE49-F238E27FC236}">
                            <a16:creationId xmlns:a16="http://schemas.microsoft.com/office/drawing/2014/main" id="{A2BCBABB-A6EA-40AB-AF42-D4055F47621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836613"/>
                        <a:ext cx="7993062" cy="504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87" name="Text Box 17">
            <a:extLst>
              <a:ext uri="{FF2B5EF4-FFF2-40B4-BE49-F238E27FC236}">
                <a16:creationId xmlns:a16="http://schemas.microsoft.com/office/drawing/2014/main" id="{6259E3F8-2D9C-4944-81B0-778DBE5B7170}"/>
              </a:ext>
            </a:extLst>
          </p:cNvPr>
          <p:cNvSpPr txBox="1">
            <a:spLocks noChangeArrowheads="1"/>
          </p:cNvSpPr>
          <p:nvPr/>
        </p:nvSpPr>
        <p:spPr bwMode="auto">
          <a:xfrm>
            <a:off x="3419475" y="765175"/>
            <a:ext cx="2881313" cy="51911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kk-KZ" altLang="ru-RU" sz="2800" b="0" i="0" u="none" strike="noStrike" kern="1200" cap="none" spc="0" normalizeH="0" baseline="0" noProof="0">
                <a:ln>
                  <a:noFill/>
                </a:ln>
                <a:solidFill>
                  <a:srgbClr val="000000"/>
                </a:solidFill>
                <a:effectLst/>
                <a:uLnTx/>
                <a:uFillTx/>
                <a:latin typeface="Calisto MT" panose="02040603050505030304" pitchFamily="18" charset="0"/>
                <a:ea typeface="+mn-ea"/>
                <a:cs typeface="+mn-cs"/>
              </a:rPr>
              <a:t>Фенолфталеин</a:t>
            </a:r>
            <a:endParaRPr kumimoji="0" lang="ru-RU" altLang="ru-RU" sz="2800" b="0" i="0" u="none" strike="noStrike" kern="1200" cap="none" spc="0" normalizeH="0" baseline="0" noProof="0">
              <a:ln>
                <a:noFill/>
              </a:ln>
              <a:solidFill>
                <a:srgbClr val="000000"/>
              </a:solidFill>
              <a:effectLst/>
              <a:uLnTx/>
              <a:uFillTx/>
              <a:latin typeface="Calisto MT" panose="02040603050505030304" pitchFamily="18" charset="0"/>
              <a:ea typeface="+mn-ea"/>
              <a:cs typeface="+mn-cs"/>
            </a:endParaRPr>
          </a:p>
        </p:txBody>
      </p:sp>
      <p:sp>
        <p:nvSpPr>
          <p:cNvPr id="16388" name="Text Box 18">
            <a:extLst>
              <a:ext uri="{FF2B5EF4-FFF2-40B4-BE49-F238E27FC236}">
                <a16:creationId xmlns:a16="http://schemas.microsoft.com/office/drawing/2014/main" id="{85F85CC4-BA58-4918-96BD-9A852B6314B9}"/>
              </a:ext>
            </a:extLst>
          </p:cNvPr>
          <p:cNvSpPr txBox="1">
            <a:spLocks noChangeArrowheads="1"/>
          </p:cNvSpPr>
          <p:nvPr/>
        </p:nvSpPr>
        <p:spPr bwMode="auto">
          <a:xfrm>
            <a:off x="6372225" y="5300663"/>
            <a:ext cx="2233613" cy="51911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kk-KZ" altLang="ru-RU" sz="2800" b="0" i="0" u="none" strike="noStrike" kern="1200" cap="none" spc="0" normalizeH="0" baseline="0" noProof="0">
                <a:ln>
                  <a:noFill/>
                </a:ln>
                <a:solidFill>
                  <a:srgbClr val="000000"/>
                </a:solidFill>
                <a:effectLst/>
                <a:uLnTx/>
                <a:uFillTx/>
                <a:latin typeface="Calisto MT" panose="02040603050505030304" pitchFamily="18" charset="0"/>
                <a:ea typeface="+mn-ea"/>
                <a:cs typeface="+mn-cs"/>
              </a:rPr>
              <a:t>Күлгін түсті</a:t>
            </a:r>
            <a:endParaRPr kumimoji="0" lang="ru-RU" altLang="ru-RU" sz="2800" b="0" i="0" u="none" strike="noStrike" kern="1200" cap="none" spc="0" normalizeH="0" baseline="0" noProof="0">
              <a:ln>
                <a:noFill/>
              </a:ln>
              <a:solidFill>
                <a:srgbClr val="000000"/>
              </a:solidFill>
              <a:effectLst/>
              <a:uLnTx/>
              <a:uFillTx/>
              <a:latin typeface="Calisto MT" panose="02040603050505030304" pitchFamily="18" charset="0"/>
              <a:ea typeface="+mn-ea"/>
              <a:cs typeface="+mn-cs"/>
            </a:endParaRPr>
          </a:p>
        </p:txBody>
      </p:sp>
      <p:sp>
        <p:nvSpPr>
          <p:cNvPr id="16389" name="Text Box 19">
            <a:extLst>
              <a:ext uri="{FF2B5EF4-FFF2-40B4-BE49-F238E27FC236}">
                <a16:creationId xmlns:a16="http://schemas.microsoft.com/office/drawing/2014/main" id="{70F15AA9-5956-464D-BD90-87E26DFB049F}"/>
              </a:ext>
            </a:extLst>
          </p:cNvPr>
          <p:cNvSpPr txBox="1">
            <a:spLocks noChangeArrowheads="1"/>
          </p:cNvSpPr>
          <p:nvPr/>
        </p:nvSpPr>
        <p:spPr bwMode="auto">
          <a:xfrm>
            <a:off x="611188" y="5373688"/>
            <a:ext cx="5256212" cy="51911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kk-KZ" altLang="ru-RU" sz="2800" b="0" i="0" u="none" strike="noStrike" kern="1200" cap="none" spc="0" normalizeH="0" baseline="0" noProof="0">
                <a:ln>
                  <a:noFill/>
                </a:ln>
                <a:solidFill>
                  <a:srgbClr val="000000"/>
                </a:solidFill>
                <a:effectLst/>
                <a:uLnTx/>
                <a:uFillTx/>
                <a:latin typeface="Calisto MT" panose="02040603050505030304" pitchFamily="18" charset="0"/>
                <a:ea typeface="+mn-ea"/>
                <a:cs typeface="+mn-cs"/>
              </a:rPr>
              <a:t>         Түссіз</a:t>
            </a:r>
            <a:endParaRPr kumimoji="0" lang="ru-RU" altLang="ru-RU" sz="2800" b="0" i="0" u="none" strike="noStrike" kern="1200" cap="none" spc="0" normalizeH="0" baseline="0" noProof="0">
              <a:ln>
                <a:noFill/>
              </a:ln>
              <a:solidFill>
                <a:srgbClr val="000000"/>
              </a:solidFill>
              <a:effectLst/>
              <a:uLnTx/>
              <a:uFillTx/>
              <a:latin typeface="Calisto MT" panose="02040603050505030304" pitchFamily="18" charset="0"/>
              <a:ea typeface="+mn-ea"/>
              <a:cs typeface="+mn-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Пиксел">
  <a:themeElements>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Пиксел">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Пиксел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Пиксел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Пиксел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Пиксел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Пиксел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Пиксел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Пиксел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Пиксел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Пиксел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Пиксел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Пиксел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TM03090434[[fn=Дерево]]</Template>
  <TotalTime>5114</TotalTime>
  <Words>1328</Words>
  <Application>Microsoft Office PowerPoint</Application>
  <PresentationFormat>Экран (4:3)</PresentationFormat>
  <Paragraphs>173</Paragraphs>
  <Slides>20</Slides>
  <Notes>0</Notes>
  <HiddenSlides>0</HiddenSlides>
  <MMClips>0</MMClips>
  <ScaleCrop>false</ScaleCrop>
  <HeadingPairs>
    <vt:vector size="8" baseType="variant">
      <vt:variant>
        <vt:lpstr>Использованные шрифты</vt:lpstr>
      </vt:variant>
      <vt:variant>
        <vt:i4>11</vt:i4>
      </vt:variant>
      <vt:variant>
        <vt:lpstr>Тема</vt:lpstr>
      </vt:variant>
      <vt:variant>
        <vt:i4>2</vt:i4>
      </vt:variant>
      <vt:variant>
        <vt:lpstr>Внедренные серверы OLE</vt:lpstr>
      </vt:variant>
      <vt:variant>
        <vt:i4>1</vt:i4>
      </vt:variant>
      <vt:variant>
        <vt:lpstr>Заголовки слайдов</vt:lpstr>
      </vt:variant>
      <vt:variant>
        <vt:i4>20</vt:i4>
      </vt:variant>
    </vt:vector>
  </HeadingPairs>
  <TitlesOfParts>
    <vt:vector size="34" baseType="lpstr">
      <vt:lpstr>Arial</vt:lpstr>
      <vt:lpstr>Arial Black</vt:lpstr>
      <vt:lpstr>Calibri</vt:lpstr>
      <vt:lpstr>Calisto MT</vt:lpstr>
      <vt:lpstr>Cambria Math</vt:lpstr>
      <vt:lpstr>Century Gothic</vt:lpstr>
      <vt:lpstr>Century Schoolbook</vt:lpstr>
      <vt:lpstr>Kz Times New Roman</vt:lpstr>
      <vt:lpstr>Times New Roman</vt:lpstr>
      <vt:lpstr>Wingdings</vt:lpstr>
      <vt:lpstr>Wingdings 2</vt:lpstr>
      <vt:lpstr>Эркер</vt:lpstr>
      <vt:lpstr>Пиксел</vt:lpstr>
      <vt:lpstr>CS ChemDraw Drawing</vt:lpstr>
      <vt:lpstr>Әл-Фараби атындағы Қазақ ұлттық университеті Химия және химиялық технология факультеті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Әль-Фараби атындағы Қазақ Ұлттық университеті Химия және химиялық технология факультеті</dc:title>
  <dc:creator>1</dc:creator>
  <cp:lastModifiedBy>Daulet Maksut</cp:lastModifiedBy>
  <cp:revision>172</cp:revision>
  <dcterms:created xsi:type="dcterms:W3CDTF">2012-02-27T19:01:21Z</dcterms:created>
  <dcterms:modified xsi:type="dcterms:W3CDTF">2020-11-16T14:36:12Z</dcterms:modified>
</cp:coreProperties>
</file>