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4">
  <p:sldMasterIdLst>
    <p:sldMasterId id="2147483660" r:id="rId1"/>
    <p:sldMasterId id="2147483672" r:id="rId2"/>
  </p:sldMasterIdLst>
  <p:notesMasterIdLst>
    <p:notesMasterId r:id="rId23"/>
  </p:notesMasterIdLst>
  <p:sldIdLst>
    <p:sldId id="289" r:id="rId3"/>
    <p:sldId id="290" r:id="rId4"/>
    <p:sldId id="291" r:id="rId5"/>
    <p:sldId id="292" r:id="rId6"/>
    <p:sldId id="293" r:id="rId7"/>
    <p:sldId id="264" r:id="rId8"/>
    <p:sldId id="265" r:id="rId9"/>
    <p:sldId id="266" r:id="rId10"/>
    <p:sldId id="267" r:id="rId11"/>
    <p:sldId id="296" r:id="rId12"/>
    <p:sldId id="297" r:id="rId13"/>
    <p:sldId id="298" r:id="rId14"/>
    <p:sldId id="271" r:id="rId15"/>
    <p:sldId id="300" r:id="rId16"/>
    <p:sldId id="302" r:id="rId17"/>
    <p:sldId id="301" r:id="rId18"/>
    <p:sldId id="303" r:id="rId19"/>
    <p:sldId id="304" r:id="rId20"/>
    <p:sldId id="305" r:id="rId21"/>
    <p:sldId id="307" r:id="rId22"/>
  </p:sldIdLst>
  <p:sldSz cx="9144000" cy="6858000" type="screen4x3"/>
  <p:notesSz cx="6781800"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ulet Maksut" initials="DM" lastIdx="2" clrIdx="0">
    <p:extLst>
      <p:ext uri="{19B8F6BF-5375-455C-9EA6-DF929625EA0E}">
        <p15:presenceInfo xmlns:p15="http://schemas.microsoft.com/office/powerpoint/2012/main" userId="Daulet Maksu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560" autoAdjust="0"/>
  </p:normalViewPr>
  <p:slideViewPr>
    <p:cSldViewPr>
      <p:cViewPr varScale="1">
        <p:scale>
          <a:sx n="57" d="100"/>
          <a:sy n="57" d="100"/>
        </p:scale>
        <p:origin x="154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38780" cy="49633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1451" y="0"/>
            <a:ext cx="2938780" cy="496332"/>
          </a:xfrm>
          <a:prstGeom prst="rect">
            <a:avLst/>
          </a:prstGeom>
        </p:spPr>
        <p:txBody>
          <a:bodyPr vert="horz" lIns="91440" tIns="45720" rIns="91440" bIns="45720" rtlCol="0"/>
          <a:lstStyle>
            <a:lvl1pPr algn="r">
              <a:defRPr sz="1200"/>
            </a:lvl1pPr>
          </a:lstStyle>
          <a:p>
            <a:fld id="{9BBCB501-971D-4FBD-BA73-FF4061DA74FD}" type="datetimeFigureOut">
              <a:rPr lang="ru-RU" smtClean="0"/>
              <a:pPr/>
              <a:t>16.11.2020</a:t>
            </a:fld>
            <a:endParaRPr lang="ru-RU"/>
          </a:p>
        </p:txBody>
      </p:sp>
      <p:sp>
        <p:nvSpPr>
          <p:cNvPr id="4" name="Образ слайда 3"/>
          <p:cNvSpPr>
            <a:spLocks noGrp="1" noRot="1" noChangeAspect="1"/>
          </p:cNvSpPr>
          <p:nvPr>
            <p:ph type="sldImg" idx="2"/>
          </p:nvPr>
        </p:nvSpPr>
        <p:spPr>
          <a:xfrm>
            <a:off x="909638"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8180" y="4715153"/>
            <a:ext cx="5425440" cy="4466987"/>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28583"/>
            <a:ext cx="2938780" cy="49633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1451" y="9428583"/>
            <a:ext cx="2938780" cy="496332"/>
          </a:xfrm>
          <a:prstGeom prst="rect">
            <a:avLst/>
          </a:prstGeom>
        </p:spPr>
        <p:txBody>
          <a:bodyPr vert="horz" lIns="91440" tIns="45720" rIns="91440" bIns="45720" rtlCol="0" anchor="b"/>
          <a:lstStyle>
            <a:lvl1pPr algn="r">
              <a:defRPr sz="1200"/>
            </a:lvl1pPr>
          </a:lstStyle>
          <a:p>
            <a:fld id="{BD9EB3E4-959F-47A6-9C13-ED7A5D5E5E65}" type="slidenum">
              <a:rPr lang="ru-RU" smtClean="0"/>
              <a:pPr/>
              <a:t>‹#›</a:t>
            </a:fld>
            <a:endParaRPr lang="ru-RU"/>
          </a:p>
        </p:txBody>
      </p:sp>
    </p:spTree>
    <p:extLst>
      <p:ext uri="{BB962C8B-B14F-4D97-AF65-F5344CB8AC3E}">
        <p14:creationId xmlns:p14="http://schemas.microsoft.com/office/powerpoint/2010/main" val="2250856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0B41ECE4-ABB2-4F96-BA92-C990E98519B9}" type="datetime1">
              <a:rPr lang="ru-RU" smtClean="0"/>
              <a:t>16.11.2020</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D6F87789-79C0-4369-89FF-5E19A7612EE5}"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E5C25F8E-C3A8-4235-BD01-EE1ACAA97434}" type="datetime1">
              <a:rPr lang="ru-RU" smtClean="0"/>
              <a:t>16.11.2020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697FF171-832E-4869-922D-E5CB08275789}" type="datetime1">
              <a:rPr lang="ru-RU" smtClean="0"/>
              <a:t>16.11.2020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269D161E-B995-4A21-8E9D-B3E279F8F839}"/>
              </a:ext>
            </a:extLst>
          </p:cNvPr>
          <p:cNvGrpSpPr>
            <a:grpSpLocks/>
          </p:cNvGrpSpPr>
          <p:nvPr/>
        </p:nvGrpSpPr>
        <p:grpSpPr bwMode="auto">
          <a:xfrm>
            <a:off x="0" y="0"/>
            <a:ext cx="9144000" cy="6858000"/>
            <a:chOff x="0" y="0"/>
            <a:chExt cx="5760" cy="4320"/>
          </a:xfrm>
        </p:grpSpPr>
        <p:sp>
          <p:nvSpPr>
            <p:cNvPr id="5" name="Rectangle 3">
              <a:extLst>
                <a:ext uri="{FF2B5EF4-FFF2-40B4-BE49-F238E27FC236}">
                  <a16:creationId xmlns:a16="http://schemas.microsoft.com/office/drawing/2014/main" id="{8FFF9B85-987E-454A-AE81-83B967B8F7F5}"/>
                </a:ext>
              </a:extLst>
            </p:cNvPr>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p:spPr>
          <p:txBody>
            <a:bodyPr wrap="none"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defRPr/>
              </a:pPr>
              <a:endParaRPr lang="ru-RU" altLang="ru-RU" sz="2400">
                <a:latin typeface="Times New Roman" panose="02020603050405020304" pitchFamily="18" charset="0"/>
              </a:endParaRPr>
            </a:p>
          </p:txBody>
        </p:sp>
        <p:sp>
          <p:nvSpPr>
            <p:cNvPr id="6" name="Rectangle 4">
              <a:extLst>
                <a:ext uri="{FF2B5EF4-FFF2-40B4-BE49-F238E27FC236}">
                  <a16:creationId xmlns:a16="http://schemas.microsoft.com/office/drawing/2014/main" id="{D36E1A61-8F59-4009-A831-F04F4C17D7E6}"/>
                </a:ext>
              </a:extLst>
            </p:cNvPr>
            <p:cNvSpPr>
              <a:spLocks noChangeArrowheads="1"/>
            </p:cNvSpPr>
            <p:nvPr/>
          </p:nvSpPr>
          <p:spPr bwMode="hidden">
            <a:xfrm>
              <a:off x="1081" y="1065"/>
              <a:ext cx="4679" cy="1596"/>
            </a:xfrm>
            <a:prstGeom prst="rect">
              <a:avLst/>
            </a:prstGeom>
            <a:solidFill>
              <a:schemeClr val="bg2"/>
            </a:solidFill>
            <a:ln>
              <a:noFill/>
            </a:ln>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defRPr/>
              </a:pPr>
              <a:endParaRPr lang="ru-RU" altLang="ru-RU" sz="2400">
                <a:latin typeface="Times New Roman" panose="02020603050405020304" pitchFamily="18" charset="0"/>
              </a:endParaRPr>
            </a:p>
          </p:txBody>
        </p:sp>
        <p:grpSp>
          <p:nvGrpSpPr>
            <p:cNvPr id="7" name="Group 5">
              <a:extLst>
                <a:ext uri="{FF2B5EF4-FFF2-40B4-BE49-F238E27FC236}">
                  <a16:creationId xmlns:a16="http://schemas.microsoft.com/office/drawing/2014/main" id="{0A88FECD-4983-4EB8-A132-5BAA2499A33A}"/>
                </a:ext>
              </a:extLst>
            </p:cNvPr>
            <p:cNvGrpSpPr>
              <a:grpSpLocks/>
            </p:cNvGrpSpPr>
            <p:nvPr/>
          </p:nvGrpSpPr>
          <p:grpSpPr bwMode="auto">
            <a:xfrm>
              <a:off x="0" y="672"/>
              <a:ext cx="1806" cy="1989"/>
              <a:chOff x="0" y="672"/>
              <a:chExt cx="1806" cy="1989"/>
            </a:xfrm>
          </p:grpSpPr>
          <p:sp>
            <p:nvSpPr>
              <p:cNvPr id="8" name="Rectangle 6">
                <a:extLst>
                  <a:ext uri="{FF2B5EF4-FFF2-40B4-BE49-F238E27FC236}">
                    <a16:creationId xmlns:a16="http://schemas.microsoft.com/office/drawing/2014/main" id="{311C6188-90AF-403F-97EE-89AC3B24E846}"/>
                  </a:ext>
                </a:extLst>
              </p:cNvPr>
              <p:cNvSpPr>
                <a:spLocks noChangeArrowheads="1"/>
              </p:cNvSpPr>
              <p:nvPr userDrawn="1"/>
            </p:nvSpPr>
            <p:spPr bwMode="auto">
              <a:xfrm>
                <a:off x="361" y="2257"/>
                <a:ext cx="363" cy="404"/>
              </a:xfrm>
              <a:prstGeom prst="rect">
                <a:avLst/>
              </a:prstGeom>
              <a:solidFill>
                <a:schemeClr val="accent2"/>
              </a:solidFill>
              <a:ln>
                <a:noFill/>
              </a:ln>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defRPr/>
                </a:pPr>
                <a:endParaRPr lang="ru-RU" altLang="ru-RU" sz="2400">
                  <a:latin typeface="Times New Roman" panose="02020603050405020304" pitchFamily="18" charset="0"/>
                </a:endParaRPr>
              </a:p>
            </p:txBody>
          </p:sp>
          <p:sp>
            <p:nvSpPr>
              <p:cNvPr id="9" name="Rectangle 7">
                <a:extLst>
                  <a:ext uri="{FF2B5EF4-FFF2-40B4-BE49-F238E27FC236}">
                    <a16:creationId xmlns:a16="http://schemas.microsoft.com/office/drawing/2014/main" id="{D5F4F94E-BF64-4FDC-96C7-C69585E63EF6}"/>
                  </a:ext>
                </a:extLst>
              </p:cNvPr>
              <p:cNvSpPr>
                <a:spLocks noChangeArrowheads="1"/>
              </p:cNvSpPr>
              <p:nvPr userDrawn="1"/>
            </p:nvSpPr>
            <p:spPr bwMode="auto">
              <a:xfrm>
                <a:off x="1081" y="1065"/>
                <a:ext cx="362" cy="405"/>
              </a:xfrm>
              <a:prstGeom prst="rect">
                <a:avLst/>
              </a:prstGeom>
              <a:solidFill>
                <a:schemeClr val="folHlink"/>
              </a:solidFill>
              <a:ln>
                <a:noFill/>
              </a:ln>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defRPr/>
                </a:pPr>
                <a:endParaRPr lang="ru-RU" altLang="ru-RU" sz="2400">
                  <a:latin typeface="Times New Roman" panose="02020603050405020304" pitchFamily="18" charset="0"/>
                </a:endParaRPr>
              </a:p>
            </p:txBody>
          </p:sp>
          <p:sp>
            <p:nvSpPr>
              <p:cNvPr id="10" name="Rectangle 8">
                <a:extLst>
                  <a:ext uri="{FF2B5EF4-FFF2-40B4-BE49-F238E27FC236}">
                    <a16:creationId xmlns:a16="http://schemas.microsoft.com/office/drawing/2014/main" id="{3B88B8C2-09A6-4983-9B87-AA3BC7A6A898}"/>
                  </a:ext>
                </a:extLst>
              </p:cNvPr>
              <p:cNvSpPr>
                <a:spLocks noChangeArrowheads="1"/>
              </p:cNvSpPr>
              <p:nvPr userDrawn="1"/>
            </p:nvSpPr>
            <p:spPr bwMode="auto">
              <a:xfrm>
                <a:off x="1437" y="672"/>
                <a:ext cx="369" cy="400"/>
              </a:xfrm>
              <a:prstGeom prst="rect">
                <a:avLst/>
              </a:prstGeom>
              <a:solidFill>
                <a:schemeClr val="folHlink"/>
              </a:solidFill>
              <a:ln>
                <a:noFill/>
              </a:ln>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defRPr/>
                </a:pPr>
                <a:endParaRPr lang="ru-RU" altLang="ru-RU" sz="2400">
                  <a:latin typeface="Times New Roman" panose="02020603050405020304" pitchFamily="18" charset="0"/>
                </a:endParaRPr>
              </a:p>
            </p:txBody>
          </p:sp>
          <p:sp>
            <p:nvSpPr>
              <p:cNvPr id="11" name="Rectangle 9">
                <a:extLst>
                  <a:ext uri="{FF2B5EF4-FFF2-40B4-BE49-F238E27FC236}">
                    <a16:creationId xmlns:a16="http://schemas.microsoft.com/office/drawing/2014/main" id="{6C35EAD2-9579-4BE0-A9CF-311A4E4A3BCC}"/>
                  </a:ext>
                </a:extLst>
              </p:cNvPr>
              <p:cNvSpPr>
                <a:spLocks noChangeArrowheads="1"/>
              </p:cNvSpPr>
              <p:nvPr userDrawn="1"/>
            </p:nvSpPr>
            <p:spPr bwMode="auto">
              <a:xfrm>
                <a:off x="719" y="2257"/>
                <a:ext cx="368" cy="404"/>
              </a:xfrm>
              <a:prstGeom prst="rect">
                <a:avLst/>
              </a:prstGeom>
              <a:solidFill>
                <a:schemeClr val="bg2"/>
              </a:solidFill>
              <a:ln>
                <a:noFill/>
              </a:ln>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defRPr/>
                </a:pPr>
                <a:endParaRPr lang="ru-RU" altLang="ru-RU" sz="2400">
                  <a:latin typeface="Times New Roman" panose="02020603050405020304" pitchFamily="18" charset="0"/>
                </a:endParaRPr>
              </a:p>
            </p:txBody>
          </p:sp>
          <p:sp>
            <p:nvSpPr>
              <p:cNvPr id="12" name="Rectangle 10">
                <a:extLst>
                  <a:ext uri="{FF2B5EF4-FFF2-40B4-BE49-F238E27FC236}">
                    <a16:creationId xmlns:a16="http://schemas.microsoft.com/office/drawing/2014/main" id="{DBD8F941-B13B-4244-9D6E-0141D7790CF6}"/>
                  </a:ext>
                </a:extLst>
              </p:cNvPr>
              <p:cNvSpPr>
                <a:spLocks noChangeArrowheads="1"/>
              </p:cNvSpPr>
              <p:nvPr userDrawn="1"/>
            </p:nvSpPr>
            <p:spPr bwMode="auto">
              <a:xfrm>
                <a:off x="1437" y="1065"/>
                <a:ext cx="369" cy="405"/>
              </a:xfrm>
              <a:prstGeom prst="rect">
                <a:avLst/>
              </a:prstGeom>
              <a:solidFill>
                <a:schemeClr val="accent2"/>
              </a:solidFill>
              <a:ln>
                <a:noFill/>
              </a:ln>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defRPr/>
                </a:pPr>
                <a:endParaRPr lang="ru-RU" altLang="ru-RU" sz="2400">
                  <a:latin typeface="Times New Roman" panose="02020603050405020304" pitchFamily="18" charset="0"/>
                </a:endParaRPr>
              </a:p>
            </p:txBody>
          </p:sp>
          <p:sp>
            <p:nvSpPr>
              <p:cNvPr id="13" name="Rectangle 11">
                <a:extLst>
                  <a:ext uri="{FF2B5EF4-FFF2-40B4-BE49-F238E27FC236}">
                    <a16:creationId xmlns:a16="http://schemas.microsoft.com/office/drawing/2014/main" id="{1C9238FD-0BEE-4989-9C4B-1B28CA427FCF}"/>
                  </a:ext>
                </a:extLst>
              </p:cNvPr>
              <p:cNvSpPr>
                <a:spLocks noChangeArrowheads="1"/>
              </p:cNvSpPr>
              <p:nvPr userDrawn="1"/>
            </p:nvSpPr>
            <p:spPr bwMode="auto">
              <a:xfrm>
                <a:off x="719" y="1464"/>
                <a:ext cx="368" cy="399"/>
              </a:xfrm>
              <a:prstGeom prst="rect">
                <a:avLst/>
              </a:prstGeom>
              <a:solidFill>
                <a:schemeClr val="folHlink"/>
              </a:solidFill>
              <a:ln>
                <a:noFill/>
              </a:ln>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defRPr/>
                </a:pPr>
                <a:endParaRPr lang="ru-RU" altLang="ru-RU" sz="2400">
                  <a:latin typeface="Times New Roman" panose="02020603050405020304" pitchFamily="18" charset="0"/>
                </a:endParaRPr>
              </a:p>
            </p:txBody>
          </p:sp>
          <p:sp>
            <p:nvSpPr>
              <p:cNvPr id="14" name="Rectangle 12">
                <a:extLst>
                  <a:ext uri="{FF2B5EF4-FFF2-40B4-BE49-F238E27FC236}">
                    <a16:creationId xmlns:a16="http://schemas.microsoft.com/office/drawing/2014/main" id="{1615B9D9-5F5F-47FA-AC54-65439E3B4EB1}"/>
                  </a:ext>
                </a:extLst>
              </p:cNvPr>
              <p:cNvSpPr>
                <a:spLocks noChangeArrowheads="1"/>
              </p:cNvSpPr>
              <p:nvPr userDrawn="1"/>
            </p:nvSpPr>
            <p:spPr bwMode="auto">
              <a:xfrm>
                <a:off x="0" y="1464"/>
                <a:ext cx="367" cy="399"/>
              </a:xfrm>
              <a:prstGeom prst="rect">
                <a:avLst/>
              </a:prstGeom>
              <a:solidFill>
                <a:schemeClr val="bg2"/>
              </a:solidFill>
              <a:ln>
                <a:noFill/>
              </a:ln>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defRPr/>
                </a:pPr>
                <a:endParaRPr lang="ru-RU" altLang="ru-RU" sz="2400">
                  <a:latin typeface="Times New Roman" panose="02020603050405020304" pitchFamily="18" charset="0"/>
                </a:endParaRPr>
              </a:p>
            </p:txBody>
          </p:sp>
          <p:sp>
            <p:nvSpPr>
              <p:cNvPr id="15" name="Rectangle 13">
                <a:extLst>
                  <a:ext uri="{FF2B5EF4-FFF2-40B4-BE49-F238E27FC236}">
                    <a16:creationId xmlns:a16="http://schemas.microsoft.com/office/drawing/2014/main" id="{CF00D4F1-D198-40FB-8583-0852A05DEA16}"/>
                  </a:ext>
                </a:extLst>
              </p:cNvPr>
              <p:cNvSpPr>
                <a:spLocks noChangeArrowheads="1"/>
              </p:cNvSpPr>
              <p:nvPr userDrawn="1"/>
            </p:nvSpPr>
            <p:spPr bwMode="auto">
              <a:xfrm>
                <a:off x="1081" y="1464"/>
                <a:ext cx="362" cy="399"/>
              </a:xfrm>
              <a:prstGeom prst="rect">
                <a:avLst/>
              </a:prstGeom>
              <a:solidFill>
                <a:schemeClr val="accent2"/>
              </a:solidFill>
              <a:ln>
                <a:noFill/>
              </a:ln>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defRPr/>
                </a:pPr>
                <a:endParaRPr lang="ru-RU" altLang="ru-RU" sz="2400">
                  <a:latin typeface="Times New Roman" panose="02020603050405020304" pitchFamily="18" charset="0"/>
                </a:endParaRPr>
              </a:p>
            </p:txBody>
          </p:sp>
          <p:sp>
            <p:nvSpPr>
              <p:cNvPr id="16" name="Rectangle 14">
                <a:extLst>
                  <a:ext uri="{FF2B5EF4-FFF2-40B4-BE49-F238E27FC236}">
                    <a16:creationId xmlns:a16="http://schemas.microsoft.com/office/drawing/2014/main" id="{0F6933F0-26DA-463B-9FBF-109D8405BB48}"/>
                  </a:ext>
                </a:extLst>
              </p:cNvPr>
              <p:cNvSpPr>
                <a:spLocks noChangeArrowheads="1"/>
              </p:cNvSpPr>
              <p:nvPr userDrawn="1"/>
            </p:nvSpPr>
            <p:spPr bwMode="auto">
              <a:xfrm>
                <a:off x="361" y="1857"/>
                <a:ext cx="363" cy="406"/>
              </a:xfrm>
              <a:prstGeom prst="rect">
                <a:avLst/>
              </a:prstGeom>
              <a:solidFill>
                <a:schemeClr val="folHlink"/>
              </a:solidFill>
              <a:ln>
                <a:noFill/>
              </a:ln>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defRPr/>
                </a:pPr>
                <a:endParaRPr lang="ru-RU" altLang="ru-RU" sz="2400">
                  <a:latin typeface="Times New Roman" panose="02020603050405020304" pitchFamily="18" charset="0"/>
                </a:endParaRPr>
              </a:p>
            </p:txBody>
          </p:sp>
          <p:sp>
            <p:nvSpPr>
              <p:cNvPr id="17" name="Rectangle 15">
                <a:extLst>
                  <a:ext uri="{FF2B5EF4-FFF2-40B4-BE49-F238E27FC236}">
                    <a16:creationId xmlns:a16="http://schemas.microsoft.com/office/drawing/2014/main" id="{50D2697F-C5CC-4FA1-AE8F-6DC0B5500A2F}"/>
                  </a:ext>
                </a:extLst>
              </p:cNvPr>
              <p:cNvSpPr>
                <a:spLocks noChangeArrowheads="1"/>
              </p:cNvSpPr>
              <p:nvPr userDrawn="1"/>
            </p:nvSpPr>
            <p:spPr bwMode="auto">
              <a:xfrm>
                <a:off x="719" y="1857"/>
                <a:ext cx="368" cy="406"/>
              </a:xfrm>
              <a:prstGeom prst="rect">
                <a:avLst/>
              </a:prstGeom>
              <a:solidFill>
                <a:schemeClr val="accent2"/>
              </a:solidFill>
              <a:ln>
                <a:noFill/>
              </a:ln>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defRPr/>
                </a:pPr>
                <a:endParaRPr lang="ru-RU" altLang="ru-RU" sz="2400">
                  <a:latin typeface="Times New Roman" panose="02020603050405020304" pitchFamily="18" charset="0"/>
                </a:endParaRPr>
              </a:p>
            </p:txBody>
          </p:sp>
        </p:grpSp>
      </p:grpSp>
      <p:sp>
        <p:nvSpPr>
          <p:cNvPr id="67603"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ru-RU" altLang="ru-RU" noProof="0"/>
              <a:t>Образец заголовка</a:t>
            </a:r>
          </a:p>
        </p:txBody>
      </p:sp>
      <p:sp>
        <p:nvSpPr>
          <p:cNvPr id="67604" name="Rectangle 20"/>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400"/>
            </a:lvl1pPr>
          </a:lstStyle>
          <a:p>
            <a:pPr lvl="0"/>
            <a:r>
              <a:rPr lang="ru-RU" altLang="ru-RU" noProof="0"/>
              <a:t>Образец подзаголовка</a:t>
            </a:r>
          </a:p>
        </p:txBody>
      </p:sp>
      <p:sp>
        <p:nvSpPr>
          <p:cNvPr id="18" name="Rectangle 16">
            <a:extLst>
              <a:ext uri="{FF2B5EF4-FFF2-40B4-BE49-F238E27FC236}">
                <a16:creationId xmlns:a16="http://schemas.microsoft.com/office/drawing/2014/main" id="{3278BE8E-2D4C-4088-A13A-7DAC63A1951B}"/>
              </a:ext>
            </a:extLst>
          </p:cNvPr>
          <p:cNvSpPr>
            <a:spLocks noGrp="1" noChangeArrowheads="1"/>
          </p:cNvSpPr>
          <p:nvPr>
            <p:ph type="dt" sz="half" idx="10"/>
          </p:nvPr>
        </p:nvSpPr>
        <p:spPr>
          <a:xfrm>
            <a:off x="457200" y="6248400"/>
            <a:ext cx="2133600" cy="457200"/>
          </a:xfrm>
        </p:spPr>
        <p:txBody>
          <a:bodyPr/>
          <a:lstStyle>
            <a:lvl1pPr>
              <a:defRPr/>
            </a:lvl1pPr>
          </a:lstStyle>
          <a:p>
            <a:pPr>
              <a:defRPr/>
            </a:pPr>
            <a:endParaRPr lang="ru-RU" altLang="ru-RU"/>
          </a:p>
        </p:txBody>
      </p:sp>
      <p:sp>
        <p:nvSpPr>
          <p:cNvPr id="19" name="Rectangle 17">
            <a:extLst>
              <a:ext uri="{FF2B5EF4-FFF2-40B4-BE49-F238E27FC236}">
                <a16:creationId xmlns:a16="http://schemas.microsoft.com/office/drawing/2014/main" id="{403F0EB2-E291-40B2-8B9B-B34270BDADFB}"/>
              </a:ext>
            </a:extLst>
          </p:cNvPr>
          <p:cNvSpPr>
            <a:spLocks noGrp="1" noChangeArrowheads="1"/>
          </p:cNvSpPr>
          <p:nvPr>
            <p:ph type="ftr" sz="quarter" idx="11"/>
          </p:nvPr>
        </p:nvSpPr>
        <p:spPr/>
        <p:txBody>
          <a:bodyPr/>
          <a:lstStyle>
            <a:lvl1pPr>
              <a:defRPr/>
            </a:lvl1pPr>
          </a:lstStyle>
          <a:p>
            <a:pPr>
              <a:defRPr/>
            </a:pPr>
            <a:endParaRPr lang="ru-RU" altLang="ru-RU"/>
          </a:p>
        </p:txBody>
      </p:sp>
      <p:sp>
        <p:nvSpPr>
          <p:cNvPr id="20" name="Rectangle 18">
            <a:extLst>
              <a:ext uri="{FF2B5EF4-FFF2-40B4-BE49-F238E27FC236}">
                <a16:creationId xmlns:a16="http://schemas.microsoft.com/office/drawing/2014/main" id="{2433D1AB-4EE4-47DC-947F-121280752BD4}"/>
              </a:ext>
            </a:extLst>
          </p:cNvPr>
          <p:cNvSpPr>
            <a:spLocks noGrp="1" noChangeArrowheads="1"/>
          </p:cNvSpPr>
          <p:nvPr>
            <p:ph type="sldNum" sz="quarter" idx="12"/>
          </p:nvPr>
        </p:nvSpPr>
        <p:spPr/>
        <p:txBody>
          <a:bodyPr/>
          <a:lstStyle>
            <a:lvl1pPr>
              <a:defRPr smtClean="0"/>
            </a:lvl1pPr>
          </a:lstStyle>
          <a:p>
            <a:pPr>
              <a:defRPr/>
            </a:pPr>
            <a:fld id="{C4D10553-0D0A-4928-B1FF-AE2B3B19FB77}" type="slidenum">
              <a:rPr lang="ru-RU" altLang="ru-RU"/>
              <a:pPr>
                <a:defRPr/>
              </a:pPr>
              <a:t>‹#›</a:t>
            </a:fld>
            <a:endParaRPr lang="ru-RU" altLang="ru-RU"/>
          </a:p>
        </p:txBody>
      </p:sp>
    </p:spTree>
    <p:extLst>
      <p:ext uri="{BB962C8B-B14F-4D97-AF65-F5344CB8AC3E}">
        <p14:creationId xmlns:p14="http://schemas.microsoft.com/office/powerpoint/2010/main" val="23294213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2">
            <a:extLst>
              <a:ext uri="{FF2B5EF4-FFF2-40B4-BE49-F238E27FC236}">
                <a16:creationId xmlns:a16="http://schemas.microsoft.com/office/drawing/2014/main" id="{1BD04387-F86A-4FDB-A387-19E76F38E015}"/>
              </a:ext>
            </a:extLst>
          </p:cNvPr>
          <p:cNvSpPr>
            <a:spLocks noGrp="1" noChangeArrowheads="1"/>
          </p:cNvSpPr>
          <p:nvPr>
            <p:ph type="ftr" sz="quarter" idx="10"/>
          </p:nvPr>
        </p:nvSpPr>
        <p:spPr>
          <a:ln/>
        </p:spPr>
        <p:txBody>
          <a:bodyPr/>
          <a:lstStyle>
            <a:lvl1pPr>
              <a:defRPr/>
            </a:lvl1pPr>
          </a:lstStyle>
          <a:p>
            <a:pPr>
              <a:defRPr/>
            </a:pPr>
            <a:endParaRPr lang="ru-RU" altLang="ru-RU"/>
          </a:p>
        </p:txBody>
      </p:sp>
      <p:sp>
        <p:nvSpPr>
          <p:cNvPr id="5" name="Rectangle 3">
            <a:extLst>
              <a:ext uri="{FF2B5EF4-FFF2-40B4-BE49-F238E27FC236}">
                <a16:creationId xmlns:a16="http://schemas.microsoft.com/office/drawing/2014/main" id="{7585EB92-8F71-47DC-8A1C-045AA01C3F1F}"/>
              </a:ext>
            </a:extLst>
          </p:cNvPr>
          <p:cNvSpPr>
            <a:spLocks noGrp="1" noChangeArrowheads="1"/>
          </p:cNvSpPr>
          <p:nvPr>
            <p:ph type="sldNum" sz="quarter" idx="11"/>
          </p:nvPr>
        </p:nvSpPr>
        <p:spPr>
          <a:ln/>
        </p:spPr>
        <p:txBody>
          <a:bodyPr/>
          <a:lstStyle>
            <a:lvl1pPr>
              <a:defRPr/>
            </a:lvl1pPr>
          </a:lstStyle>
          <a:p>
            <a:pPr>
              <a:defRPr/>
            </a:pPr>
            <a:fld id="{326F0EB8-497F-4CBD-8BE4-7E6B96861217}" type="slidenum">
              <a:rPr lang="ru-RU" altLang="ru-RU"/>
              <a:pPr>
                <a:defRPr/>
              </a:pPr>
              <a:t>‹#›</a:t>
            </a:fld>
            <a:endParaRPr lang="ru-RU" altLang="ru-RU"/>
          </a:p>
        </p:txBody>
      </p:sp>
      <p:sp>
        <p:nvSpPr>
          <p:cNvPr id="6" name="Rectangle 16">
            <a:extLst>
              <a:ext uri="{FF2B5EF4-FFF2-40B4-BE49-F238E27FC236}">
                <a16:creationId xmlns:a16="http://schemas.microsoft.com/office/drawing/2014/main" id="{D1889845-D611-4281-85ED-A77C5D756D0F}"/>
              </a:ext>
            </a:extLst>
          </p:cNvPr>
          <p:cNvSpPr>
            <a:spLocks noGrp="1" noChangeArrowheads="1"/>
          </p:cNvSpPr>
          <p:nvPr>
            <p:ph type="dt" sz="half"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13123920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a:t>Образец текста</a:t>
            </a:r>
          </a:p>
        </p:txBody>
      </p:sp>
      <p:sp>
        <p:nvSpPr>
          <p:cNvPr id="4" name="Rectangle 2">
            <a:extLst>
              <a:ext uri="{FF2B5EF4-FFF2-40B4-BE49-F238E27FC236}">
                <a16:creationId xmlns:a16="http://schemas.microsoft.com/office/drawing/2014/main" id="{436A254C-BD23-47D9-B80A-836540F685B8}"/>
              </a:ext>
            </a:extLst>
          </p:cNvPr>
          <p:cNvSpPr>
            <a:spLocks noGrp="1" noChangeArrowheads="1"/>
          </p:cNvSpPr>
          <p:nvPr>
            <p:ph type="ftr" sz="quarter" idx="10"/>
          </p:nvPr>
        </p:nvSpPr>
        <p:spPr>
          <a:ln/>
        </p:spPr>
        <p:txBody>
          <a:bodyPr/>
          <a:lstStyle>
            <a:lvl1pPr>
              <a:defRPr/>
            </a:lvl1pPr>
          </a:lstStyle>
          <a:p>
            <a:pPr>
              <a:defRPr/>
            </a:pPr>
            <a:endParaRPr lang="ru-RU" altLang="ru-RU"/>
          </a:p>
        </p:txBody>
      </p:sp>
      <p:sp>
        <p:nvSpPr>
          <p:cNvPr id="5" name="Rectangle 3">
            <a:extLst>
              <a:ext uri="{FF2B5EF4-FFF2-40B4-BE49-F238E27FC236}">
                <a16:creationId xmlns:a16="http://schemas.microsoft.com/office/drawing/2014/main" id="{C9CEB090-CED6-4218-A7D9-9A86FDB9539B}"/>
              </a:ext>
            </a:extLst>
          </p:cNvPr>
          <p:cNvSpPr>
            <a:spLocks noGrp="1" noChangeArrowheads="1"/>
          </p:cNvSpPr>
          <p:nvPr>
            <p:ph type="sldNum" sz="quarter" idx="11"/>
          </p:nvPr>
        </p:nvSpPr>
        <p:spPr>
          <a:ln/>
        </p:spPr>
        <p:txBody>
          <a:bodyPr/>
          <a:lstStyle>
            <a:lvl1pPr>
              <a:defRPr/>
            </a:lvl1pPr>
          </a:lstStyle>
          <a:p>
            <a:pPr>
              <a:defRPr/>
            </a:pPr>
            <a:fld id="{2B845EFC-2594-4EC5-B7A9-76D36F708951}" type="slidenum">
              <a:rPr lang="ru-RU" altLang="ru-RU"/>
              <a:pPr>
                <a:defRPr/>
              </a:pPr>
              <a:t>‹#›</a:t>
            </a:fld>
            <a:endParaRPr lang="ru-RU" altLang="ru-RU"/>
          </a:p>
        </p:txBody>
      </p:sp>
      <p:sp>
        <p:nvSpPr>
          <p:cNvPr id="6" name="Rectangle 16">
            <a:extLst>
              <a:ext uri="{FF2B5EF4-FFF2-40B4-BE49-F238E27FC236}">
                <a16:creationId xmlns:a16="http://schemas.microsoft.com/office/drawing/2014/main" id="{458DDD62-094D-4D76-91B9-7923A7BAE92E}"/>
              </a:ext>
            </a:extLst>
          </p:cNvPr>
          <p:cNvSpPr>
            <a:spLocks noGrp="1" noChangeArrowheads="1"/>
          </p:cNvSpPr>
          <p:nvPr>
            <p:ph type="dt" sz="half"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42186036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981200"/>
            <a:ext cx="4038600" cy="3886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981200"/>
            <a:ext cx="4038600" cy="3886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2">
            <a:extLst>
              <a:ext uri="{FF2B5EF4-FFF2-40B4-BE49-F238E27FC236}">
                <a16:creationId xmlns:a16="http://schemas.microsoft.com/office/drawing/2014/main" id="{145E4771-7C62-4C8E-900D-8722E944A2CF}"/>
              </a:ext>
            </a:extLst>
          </p:cNvPr>
          <p:cNvSpPr>
            <a:spLocks noGrp="1" noChangeArrowheads="1"/>
          </p:cNvSpPr>
          <p:nvPr>
            <p:ph type="ftr" sz="quarter" idx="10"/>
          </p:nvPr>
        </p:nvSpPr>
        <p:spPr>
          <a:ln/>
        </p:spPr>
        <p:txBody>
          <a:bodyPr/>
          <a:lstStyle>
            <a:lvl1pPr>
              <a:defRPr/>
            </a:lvl1pPr>
          </a:lstStyle>
          <a:p>
            <a:pPr>
              <a:defRPr/>
            </a:pPr>
            <a:endParaRPr lang="ru-RU" altLang="ru-RU"/>
          </a:p>
        </p:txBody>
      </p:sp>
      <p:sp>
        <p:nvSpPr>
          <p:cNvPr id="6" name="Rectangle 3">
            <a:extLst>
              <a:ext uri="{FF2B5EF4-FFF2-40B4-BE49-F238E27FC236}">
                <a16:creationId xmlns:a16="http://schemas.microsoft.com/office/drawing/2014/main" id="{E53B83CC-C7E1-47C0-9FB9-9EC6B9F6532C}"/>
              </a:ext>
            </a:extLst>
          </p:cNvPr>
          <p:cNvSpPr>
            <a:spLocks noGrp="1" noChangeArrowheads="1"/>
          </p:cNvSpPr>
          <p:nvPr>
            <p:ph type="sldNum" sz="quarter" idx="11"/>
          </p:nvPr>
        </p:nvSpPr>
        <p:spPr>
          <a:ln/>
        </p:spPr>
        <p:txBody>
          <a:bodyPr/>
          <a:lstStyle>
            <a:lvl1pPr>
              <a:defRPr/>
            </a:lvl1pPr>
          </a:lstStyle>
          <a:p>
            <a:pPr>
              <a:defRPr/>
            </a:pPr>
            <a:fld id="{154750D6-11C9-4651-8A3F-7B43FA65B355}" type="slidenum">
              <a:rPr lang="ru-RU" altLang="ru-RU"/>
              <a:pPr>
                <a:defRPr/>
              </a:pPr>
              <a:t>‹#›</a:t>
            </a:fld>
            <a:endParaRPr lang="ru-RU" altLang="ru-RU"/>
          </a:p>
        </p:txBody>
      </p:sp>
      <p:sp>
        <p:nvSpPr>
          <p:cNvPr id="7" name="Rectangle 16">
            <a:extLst>
              <a:ext uri="{FF2B5EF4-FFF2-40B4-BE49-F238E27FC236}">
                <a16:creationId xmlns:a16="http://schemas.microsoft.com/office/drawing/2014/main" id="{5B1C67E1-8D18-4CC9-86F6-3A30E82042CB}"/>
              </a:ext>
            </a:extLst>
          </p:cNvPr>
          <p:cNvSpPr>
            <a:spLocks noGrp="1" noChangeArrowheads="1"/>
          </p:cNvSpPr>
          <p:nvPr>
            <p:ph type="dt" sz="half"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8943736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a:t>Образец заголовка</a:t>
            </a:r>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2">
            <a:extLst>
              <a:ext uri="{FF2B5EF4-FFF2-40B4-BE49-F238E27FC236}">
                <a16:creationId xmlns:a16="http://schemas.microsoft.com/office/drawing/2014/main" id="{AA5D7F7D-C9CA-4291-9A60-22BC4EFD50A8}"/>
              </a:ext>
            </a:extLst>
          </p:cNvPr>
          <p:cNvSpPr>
            <a:spLocks noGrp="1" noChangeArrowheads="1"/>
          </p:cNvSpPr>
          <p:nvPr>
            <p:ph type="ftr" sz="quarter" idx="10"/>
          </p:nvPr>
        </p:nvSpPr>
        <p:spPr>
          <a:ln/>
        </p:spPr>
        <p:txBody>
          <a:bodyPr/>
          <a:lstStyle>
            <a:lvl1pPr>
              <a:defRPr/>
            </a:lvl1pPr>
          </a:lstStyle>
          <a:p>
            <a:pPr>
              <a:defRPr/>
            </a:pPr>
            <a:endParaRPr lang="ru-RU" altLang="ru-RU"/>
          </a:p>
        </p:txBody>
      </p:sp>
      <p:sp>
        <p:nvSpPr>
          <p:cNvPr id="8" name="Rectangle 3">
            <a:extLst>
              <a:ext uri="{FF2B5EF4-FFF2-40B4-BE49-F238E27FC236}">
                <a16:creationId xmlns:a16="http://schemas.microsoft.com/office/drawing/2014/main" id="{10457489-5778-4F35-B398-7992AE1F180C}"/>
              </a:ext>
            </a:extLst>
          </p:cNvPr>
          <p:cNvSpPr>
            <a:spLocks noGrp="1" noChangeArrowheads="1"/>
          </p:cNvSpPr>
          <p:nvPr>
            <p:ph type="sldNum" sz="quarter" idx="11"/>
          </p:nvPr>
        </p:nvSpPr>
        <p:spPr>
          <a:ln/>
        </p:spPr>
        <p:txBody>
          <a:bodyPr/>
          <a:lstStyle>
            <a:lvl1pPr>
              <a:defRPr/>
            </a:lvl1pPr>
          </a:lstStyle>
          <a:p>
            <a:pPr>
              <a:defRPr/>
            </a:pPr>
            <a:fld id="{F9C62ECF-E3AA-4D8C-8AF4-35664495B822}" type="slidenum">
              <a:rPr lang="ru-RU" altLang="ru-RU"/>
              <a:pPr>
                <a:defRPr/>
              </a:pPr>
              <a:t>‹#›</a:t>
            </a:fld>
            <a:endParaRPr lang="ru-RU" altLang="ru-RU"/>
          </a:p>
        </p:txBody>
      </p:sp>
      <p:sp>
        <p:nvSpPr>
          <p:cNvPr id="9" name="Rectangle 16">
            <a:extLst>
              <a:ext uri="{FF2B5EF4-FFF2-40B4-BE49-F238E27FC236}">
                <a16:creationId xmlns:a16="http://schemas.microsoft.com/office/drawing/2014/main" id="{354E8F62-DFF7-4EDE-B734-01417FFAD0D6}"/>
              </a:ext>
            </a:extLst>
          </p:cNvPr>
          <p:cNvSpPr>
            <a:spLocks noGrp="1" noChangeArrowheads="1"/>
          </p:cNvSpPr>
          <p:nvPr>
            <p:ph type="dt" sz="half"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5206887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2">
            <a:extLst>
              <a:ext uri="{FF2B5EF4-FFF2-40B4-BE49-F238E27FC236}">
                <a16:creationId xmlns:a16="http://schemas.microsoft.com/office/drawing/2014/main" id="{B5A7788D-6E95-422A-B9ED-58430097665F}"/>
              </a:ext>
            </a:extLst>
          </p:cNvPr>
          <p:cNvSpPr>
            <a:spLocks noGrp="1" noChangeArrowheads="1"/>
          </p:cNvSpPr>
          <p:nvPr>
            <p:ph type="ftr" sz="quarter" idx="10"/>
          </p:nvPr>
        </p:nvSpPr>
        <p:spPr>
          <a:ln/>
        </p:spPr>
        <p:txBody>
          <a:bodyPr/>
          <a:lstStyle>
            <a:lvl1pPr>
              <a:defRPr/>
            </a:lvl1pPr>
          </a:lstStyle>
          <a:p>
            <a:pPr>
              <a:defRPr/>
            </a:pPr>
            <a:endParaRPr lang="ru-RU" altLang="ru-RU"/>
          </a:p>
        </p:txBody>
      </p:sp>
      <p:sp>
        <p:nvSpPr>
          <p:cNvPr id="4" name="Rectangle 3">
            <a:extLst>
              <a:ext uri="{FF2B5EF4-FFF2-40B4-BE49-F238E27FC236}">
                <a16:creationId xmlns:a16="http://schemas.microsoft.com/office/drawing/2014/main" id="{3DB09F9B-F7A0-4653-A261-38C08640CB2E}"/>
              </a:ext>
            </a:extLst>
          </p:cNvPr>
          <p:cNvSpPr>
            <a:spLocks noGrp="1" noChangeArrowheads="1"/>
          </p:cNvSpPr>
          <p:nvPr>
            <p:ph type="sldNum" sz="quarter" idx="11"/>
          </p:nvPr>
        </p:nvSpPr>
        <p:spPr>
          <a:ln/>
        </p:spPr>
        <p:txBody>
          <a:bodyPr/>
          <a:lstStyle>
            <a:lvl1pPr>
              <a:defRPr/>
            </a:lvl1pPr>
          </a:lstStyle>
          <a:p>
            <a:pPr>
              <a:defRPr/>
            </a:pPr>
            <a:fld id="{E156158D-9156-4AF8-AE89-1B105333B0BE}" type="slidenum">
              <a:rPr lang="ru-RU" altLang="ru-RU"/>
              <a:pPr>
                <a:defRPr/>
              </a:pPr>
              <a:t>‹#›</a:t>
            </a:fld>
            <a:endParaRPr lang="ru-RU" altLang="ru-RU"/>
          </a:p>
        </p:txBody>
      </p:sp>
      <p:sp>
        <p:nvSpPr>
          <p:cNvPr id="5" name="Rectangle 16">
            <a:extLst>
              <a:ext uri="{FF2B5EF4-FFF2-40B4-BE49-F238E27FC236}">
                <a16:creationId xmlns:a16="http://schemas.microsoft.com/office/drawing/2014/main" id="{91DC60B7-AD96-4CA3-A480-D299DCE11407}"/>
              </a:ext>
            </a:extLst>
          </p:cNvPr>
          <p:cNvSpPr>
            <a:spLocks noGrp="1" noChangeArrowheads="1"/>
          </p:cNvSpPr>
          <p:nvPr>
            <p:ph type="dt" sz="half"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35550866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FC9248E9-1B99-425A-80D7-807ABF89EF13}"/>
              </a:ext>
            </a:extLst>
          </p:cNvPr>
          <p:cNvSpPr>
            <a:spLocks noGrp="1" noChangeArrowheads="1"/>
          </p:cNvSpPr>
          <p:nvPr>
            <p:ph type="ftr" sz="quarter" idx="10"/>
          </p:nvPr>
        </p:nvSpPr>
        <p:spPr>
          <a:ln/>
        </p:spPr>
        <p:txBody>
          <a:bodyPr/>
          <a:lstStyle>
            <a:lvl1pPr>
              <a:defRPr/>
            </a:lvl1pPr>
          </a:lstStyle>
          <a:p>
            <a:pPr>
              <a:defRPr/>
            </a:pPr>
            <a:endParaRPr lang="ru-RU" altLang="ru-RU"/>
          </a:p>
        </p:txBody>
      </p:sp>
      <p:sp>
        <p:nvSpPr>
          <p:cNvPr id="3" name="Rectangle 3">
            <a:extLst>
              <a:ext uri="{FF2B5EF4-FFF2-40B4-BE49-F238E27FC236}">
                <a16:creationId xmlns:a16="http://schemas.microsoft.com/office/drawing/2014/main" id="{5CB838F6-48B6-481F-8E5B-5E863353293A}"/>
              </a:ext>
            </a:extLst>
          </p:cNvPr>
          <p:cNvSpPr>
            <a:spLocks noGrp="1" noChangeArrowheads="1"/>
          </p:cNvSpPr>
          <p:nvPr>
            <p:ph type="sldNum" sz="quarter" idx="11"/>
          </p:nvPr>
        </p:nvSpPr>
        <p:spPr>
          <a:ln/>
        </p:spPr>
        <p:txBody>
          <a:bodyPr/>
          <a:lstStyle>
            <a:lvl1pPr>
              <a:defRPr/>
            </a:lvl1pPr>
          </a:lstStyle>
          <a:p>
            <a:pPr>
              <a:defRPr/>
            </a:pPr>
            <a:fld id="{ED755940-63BE-44C4-8DCB-F56822E6BDFF}" type="slidenum">
              <a:rPr lang="ru-RU" altLang="ru-RU"/>
              <a:pPr>
                <a:defRPr/>
              </a:pPr>
              <a:t>‹#›</a:t>
            </a:fld>
            <a:endParaRPr lang="ru-RU" altLang="ru-RU"/>
          </a:p>
        </p:txBody>
      </p:sp>
      <p:sp>
        <p:nvSpPr>
          <p:cNvPr id="4" name="Rectangle 16">
            <a:extLst>
              <a:ext uri="{FF2B5EF4-FFF2-40B4-BE49-F238E27FC236}">
                <a16:creationId xmlns:a16="http://schemas.microsoft.com/office/drawing/2014/main" id="{9B4FF199-61B6-426D-91C6-8B3443A6CC8B}"/>
              </a:ext>
            </a:extLst>
          </p:cNvPr>
          <p:cNvSpPr>
            <a:spLocks noGrp="1" noChangeArrowheads="1"/>
          </p:cNvSpPr>
          <p:nvPr>
            <p:ph type="dt" sz="half"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40855533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Rectangle 2">
            <a:extLst>
              <a:ext uri="{FF2B5EF4-FFF2-40B4-BE49-F238E27FC236}">
                <a16:creationId xmlns:a16="http://schemas.microsoft.com/office/drawing/2014/main" id="{D0860263-E174-44BF-994E-361162817472}"/>
              </a:ext>
            </a:extLst>
          </p:cNvPr>
          <p:cNvSpPr>
            <a:spLocks noGrp="1" noChangeArrowheads="1"/>
          </p:cNvSpPr>
          <p:nvPr>
            <p:ph type="ftr" sz="quarter" idx="10"/>
          </p:nvPr>
        </p:nvSpPr>
        <p:spPr>
          <a:ln/>
        </p:spPr>
        <p:txBody>
          <a:bodyPr/>
          <a:lstStyle>
            <a:lvl1pPr>
              <a:defRPr/>
            </a:lvl1pPr>
          </a:lstStyle>
          <a:p>
            <a:pPr>
              <a:defRPr/>
            </a:pPr>
            <a:endParaRPr lang="ru-RU" altLang="ru-RU"/>
          </a:p>
        </p:txBody>
      </p:sp>
      <p:sp>
        <p:nvSpPr>
          <p:cNvPr id="6" name="Rectangle 3">
            <a:extLst>
              <a:ext uri="{FF2B5EF4-FFF2-40B4-BE49-F238E27FC236}">
                <a16:creationId xmlns:a16="http://schemas.microsoft.com/office/drawing/2014/main" id="{9EAFCA82-256F-4EED-B09E-8F7291CA3B89}"/>
              </a:ext>
            </a:extLst>
          </p:cNvPr>
          <p:cNvSpPr>
            <a:spLocks noGrp="1" noChangeArrowheads="1"/>
          </p:cNvSpPr>
          <p:nvPr>
            <p:ph type="sldNum" sz="quarter" idx="11"/>
          </p:nvPr>
        </p:nvSpPr>
        <p:spPr>
          <a:ln/>
        </p:spPr>
        <p:txBody>
          <a:bodyPr/>
          <a:lstStyle>
            <a:lvl1pPr>
              <a:defRPr/>
            </a:lvl1pPr>
          </a:lstStyle>
          <a:p>
            <a:pPr>
              <a:defRPr/>
            </a:pPr>
            <a:fld id="{6C99B69E-E234-4240-A139-6E4CFAFCCB56}" type="slidenum">
              <a:rPr lang="ru-RU" altLang="ru-RU"/>
              <a:pPr>
                <a:defRPr/>
              </a:pPr>
              <a:t>‹#›</a:t>
            </a:fld>
            <a:endParaRPr lang="ru-RU" altLang="ru-RU"/>
          </a:p>
        </p:txBody>
      </p:sp>
      <p:sp>
        <p:nvSpPr>
          <p:cNvPr id="7" name="Rectangle 16">
            <a:extLst>
              <a:ext uri="{FF2B5EF4-FFF2-40B4-BE49-F238E27FC236}">
                <a16:creationId xmlns:a16="http://schemas.microsoft.com/office/drawing/2014/main" id="{66185C8D-DE0C-4C3F-92A6-4A7FB56F6CE2}"/>
              </a:ext>
            </a:extLst>
          </p:cNvPr>
          <p:cNvSpPr>
            <a:spLocks noGrp="1" noChangeArrowheads="1"/>
          </p:cNvSpPr>
          <p:nvPr>
            <p:ph type="dt" sz="half"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1499652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4"/>
          </p:nvPr>
        </p:nvSpPr>
        <p:spPr/>
        <p:txBody>
          <a:bodyPr rtlCol="0"/>
          <a:lstStyle/>
          <a:p>
            <a:fld id="{8CA841A6-38A9-4AE5-8EDD-77F38EA7C22C}" type="datetime1">
              <a:rPr lang="ru-RU" smtClean="0"/>
              <a:t>16.11.2020</a:t>
            </a:fld>
            <a:endParaRPr lang="ru-RU"/>
          </a:p>
        </p:txBody>
      </p:sp>
      <p:sp>
        <p:nvSpPr>
          <p:cNvPr id="9" name="Номер слайда 8"/>
          <p:cNvSpPr>
            <a:spLocks noGrp="1"/>
          </p:cNvSpPr>
          <p:nvPr>
            <p:ph type="sldNum" sz="quarter" idx="15"/>
          </p:nvPr>
        </p:nvSpPr>
        <p:spPr/>
        <p:txBody>
          <a:bodyPr rtlCol="0"/>
          <a:lstStyle/>
          <a:p>
            <a:fld id="{D6F87789-79C0-4369-89FF-5E19A7612EE5}"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Rectangle 2">
            <a:extLst>
              <a:ext uri="{FF2B5EF4-FFF2-40B4-BE49-F238E27FC236}">
                <a16:creationId xmlns:a16="http://schemas.microsoft.com/office/drawing/2014/main" id="{D7728D24-11D1-4407-95C0-504797897AC9}"/>
              </a:ext>
            </a:extLst>
          </p:cNvPr>
          <p:cNvSpPr>
            <a:spLocks noGrp="1" noChangeArrowheads="1"/>
          </p:cNvSpPr>
          <p:nvPr>
            <p:ph type="ftr" sz="quarter" idx="10"/>
          </p:nvPr>
        </p:nvSpPr>
        <p:spPr>
          <a:ln/>
        </p:spPr>
        <p:txBody>
          <a:bodyPr/>
          <a:lstStyle>
            <a:lvl1pPr>
              <a:defRPr/>
            </a:lvl1pPr>
          </a:lstStyle>
          <a:p>
            <a:pPr>
              <a:defRPr/>
            </a:pPr>
            <a:endParaRPr lang="ru-RU" altLang="ru-RU"/>
          </a:p>
        </p:txBody>
      </p:sp>
      <p:sp>
        <p:nvSpPr>
          <p:cNvPr id="6" name="Rectangle 3">
            <a:extLst>
              <a:ext uri="{FF2B5EF4-FFF2-40B4-BE49-F238E27FC236}">
                <a16:creationId xmlns:a16="http://schemas.microsoft.com/office/drawing/2014/main" id="{D075DDC3-DDF5-45FC-A195-16420CB24078}"/>
              </a:ext>
            </a:extLst>
          </p:cNvPr>
          <p:cNvSpPr>
            <a:spLocks noGrp="1" noChangeArrowheads="1"/>
          </p:cNvSpPr>
          <p:nvPr>
            <p:ph type="sldNum" sz="quarter" idx="11"/>
          </p:nvPr>
        </p:nvSpPr>
        <p:spPr>
          <a:ln/>
        </p:spPr>
        <p:txBody>
          <a:bodyPr/>
          <a:lstStyle>
            <a:lvl1pPr>
              <a:defRPr/>
            </a:lvl1pPr>
          </a:lstStyle>
          <a:p>
            <a:pPr>
              <a:defRPr/>
            </a:pPr>
            <a:fld id="{A700560E-C5F3-4E38-8258-51E47B08724F}" type="slidenum">
              <a:rPr lang="ru-RU" altLang="ru-RU"/>
              <a:pPr>
                <a:defRPr/>
              </a:pPr>
              <a:t>‹#›</a:t>
            </a:fld>
            <a:endParaRPr lang="ru-RU" altLang="ru-RU"/>
          </a:p>
        </p:txBody>
      </p:sp>
      <p:sp>
        <p:nvSpPr>
          <p:cNvPr id="7" name="Rectangle 16">
            <a:extLst>
              <a:ext uri="{FF2B5EF4-FFF2-40B4-BE49-F238E27FC236}">
                <a16:creationId xmlns:a16="http://schemas.microsoft.com/office/drawing/2014/main" id="{CF869018-AC46-414F-B9BD-8E63570F26FA}"/>
              </a:ext>
            </a:extLst>
          </p:cNvPr>
          <p:cNvSpPr>
            <a:spLocks noGrp="1" noChangeArrowheads="1"/>
          </p:cNvSpPr>
          <p:nvPr>
            <p:ph type="dt" sz="half"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9605924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2">
            <a:extLst>
              <a:ext uri="{FF2B5EF4-FFF2-40B4-BE49-F238E27FC236}">
                <a16:creationId xmlns:a16="http://schemas.microsoft.com/office/drawing/2014/main" id="{34670E50-5596-4102-A6A8-F1C7E444B5EE}"/>
              </a:ext>
            </a:extLst>
          </p:cNvPr>
          <p:cNvSpPr>
            <a:spLocks noGrp="1" noChangeArrowheads="1"/>
          </p:cNvSpPr>
          <p:nvPr>
            <p:ph type="ftr" sz="quarter" idx="10"/>
          </p:nvPr>
        </p:nvSpPr>
        <p:spPr>
          <a:ln/>
        </p:spPr>
        <p:txBody>
          <a:bodyPr/>
          <a:lstStyle>
            <a:lvl1pPr>
              <a:defRPr/>
            </a:lvl1pPr>
          </a:lstStyle>
          <a:p>
            <a:pPr>
              <a:defRPr/>
            </a:pPr>
            <a:endParaRPr lang="ru-RU" altLang="ru-RU"/>
          </a:p>
        </p:txBody>
      </p:sp>
      <p:sp>
        <p:nvSpPr>
          <p:cNvPr id="5" name="Rectangle 3">
            <a:extLst>
              <a:ext uri="{FF2B5EF4-FFF2-40B4-BE49-F238E27FC236}">
                <a16:creationId xmlns:a16="http://schemas.microsoft.com/office/drawing/2014/main" id="{732EBB8B-407C-42D8-BA12-14941812C554}"/>
              </a:ext>
            </a:extLst>
          </p:cNvPr>
          <p:cNvSpPr>
            <a:spLocks noGrp="1" noChangeArrowheads="1"/>
          </p:cNvSpPr>
          <p:nvPr>
            <p:ph type="sldNum" sz="quarter" idx="11"/>
          </p:nvPr>
        </p:nvSpPr>
        <p:spPr>
          <a:ln/>
        </p:spPr>
        <p:txBody>
          <a:bodyPr/>
          <a:lstStyle>
            <a:lvl1pPr>
              <a:defRPr/>
            </a:lvl1pPr>
          </a:lstStyle>
          <a:p>
            <a:pPr>
              <a:defRPr/>
            </a:pPr>
            <a:fld id="{E4CEE06A-E4F5-400F-A3EC-9CFC579D3D83}" type="slidenum">
              <a:rPr lang="ru-RU" altLang="ru-RU"/>
              <a:pPr>
                <a:defRPr/>
              </a:pPr>
              <a:t>‹#›</a:t>
            </a:fld>
            <a:endParaRPr lang="ru-RU" altLang="ru-RU"/>
          </a:p>
        </p:txBody>
      </p:sp>
      <p:sp>
        <p:nvSpPr>
          <p:cNvPr id="6" name="Rectangle 16">
            <a:extLst>
              <a:ext uri="{FF2B5EF4-FFF2-40B4-BE49-F238E27FC236}">
                <a16:creationId xmlns:a16="http://schemas.microsoft.com/office/drawing/2014/main" id="{7ADE83D8-4E9F-4A31-83DA-EF748EC1D479}"/>
              </a:ext>
            </a:extLst>
          </p:cNvPr>
          <p:cNvSpPr>
            <a:spLocks noGrp="1" noChangeArrowheads="1"/>
          </p:cNvSpPr>
          <p:nvPr>
            <p:ph type="dt" sz="half"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12104308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457200"/>
            <a:ext cx="2057400" cy="541020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457200"/>
            <a:ext cx="6019800" cy="54102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2">
            <a:extLst>
              <a:ext uri="{FF2B5EF4-FFF2-40B4-BE49-F238E27FC236}">
                <a16:creationId xmlns:a16="http://schemas.microsoft.com/office/drawing/2014/main" id="{39B2C5C2-D9CE-4BF8-9641-9E9ADFC338C4}"/>
              </a:ext>
            </a:extLst>
          </p:cNvPr>
          <p:cNvSpPr>
            <a:spLocks noGrp="1" noChangeArrowheads="1"/>
          </p:cNvSpPr>
          <p:nvPr>
            <p:ph type="ftr" sz="quarter" idx="10"/>
          </p:nvPr>
        </p:nvSpPr>
        <p:spPr>
          <a:ln/>
        </p:spPr>
        <p:txBody>
          <a:bodyPr/>
          <a:lstStyle>
            <a:lvl1pPr>
              <a:defRPr/>
            </a:lvl1pPr>
          </a:lstStyle>
          <a:p>
            <a:pPr>
              <a:defRPr/>
            </a:pPr>
            <a:endParaRPr lang="ru-RU" altLang="ru-RU"/>
          </a:p>
        </p:txBody>
      </p:sp>
      <p:sp>
        <p:nvSpPr>
          <p:cNvPr id="5" name="Rectangle 3">
            <a:extLst>
              <a:ext uri="{FF2B5EF4-FFF2-40B4-BE49-F238E27FC236}">
                <a16:creationId xmlns:a16="http://schemas.microsoft.com/office/drawing/2014/main" id="{E03A7FFA-80D3-4E00-899A-0FEEA637C184}"/>
              </a:ext>
            </a:extLst>
          </p:cNvPr>
          <p:cNvSpPr>
            <a:spLocks noGrp="1" noChangeArrowheads="1"/>
          </p:cNvSpPr>
          <p:nvPr>
            <p:ph type="sldNum" sz="quarter" idx="11"/>
          </p:nvPr>
        </p:nvSpPr>
        <p:spPr>
          <a:ln/>
        </p:spPr>
        <p:txBody>
          <a:bodyPr/>
          <a:lstStyle>
            <a:lvl1pPr>
              <a:defRPr/>
            </a:lvl1pPr>
          </a:lstStyle>
          <a:p>
            <a:pPr>
              <a:defRPr/>
            </a:pPr>
            <a:fld id="{C3617E90-BF7D-4C0E-842D-B4608711039A}" type="slidenum">
              <a:rPr lang="ru-RU" altLang="ru-RU"/>
              <a:pPr>
                <a:defRPr/>
              </a:pPr>
              <a:t>‹#›</a:t>
            </a:fld>
            <a:endParaRPr lang="ru-RU" altLang="ru-RU"/>
          </a:p>
        </p:txBody>
      </p:sp>
      <p:sp>
        <p:nvSpPr>
          <p:cNvPr id="6" name="Rectangle 16">
            <a:extLst>
              <a:ext uri="{FF2B5EF4-FFF2-40B4-BE49-F238E27FC236}">
                <a16:creationId xmlns:a16="http://schemas.microsoft.com/office/drawing/2014/main" id="{363BD63A-8160-4B9F-98FF-45F8048706CB}"/>
              </a:ext>
            </a:extLst>
          </p:cNvPr>
          <p:cNvSpPr>
            <a:spLocks noGrp="1" noChangeArrowheads="1"/>
          </p:cNvSpPr>
          <p:nvPr>
            <p:ph type="dt" sz="half"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12256843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Объект 1"/>
          <p:cNvSpPr>
            <a:spLocks noGrp="1"/>
          </p:cNvSpPr>
          <p:nvPr>
            <p:ph/>
          </p:nvPr>
        </p:nvSpPr>
        <p:spPr>
          <a:xfrm>
            <a:off x="457200" y="457200"/>
            <a:ext cx="8229600" cy="5410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3" name="Rectangle 2">
            <a:extLst>
              <a:ext uri="{FF2B5EF4-FFF2-40B4-BE49-F238E27FC236}">
                <a16:creationId xmlns:a16="http://schemas.microsoft.com/office/drawing/2014/main" id="{22ADBF30-4162-4BF1-B893-0743E71B76F0}"/>
              </a:ext>
            </a:extLst>
          </p:cNvPr>
          <p:cNvSpPr>
            <a:spLocks noGrp="1" noChangeArrowheads="1"/>
          </p:cNvSpPr>
          <p:nvPr>
            <p:ph type="ftr" sz="quarter" idx="10"/>
          </p:nvPr>
        </p:nvSpPr>
        <p:spPr>
          <a:ln/>
        </p:spPr>
        <p:txBody>
          <a:bodyPr/>
          <a:lstStyle>
            <a:lvl1pPr>
              <a:defRPr/>
            </a:lvl1pPr>
          </a:lstStyle>
          <a:p>
            <a:pPr>
              <a:defRPr/>
            </a:pPr>
            <a:endParaRPr lang="ru-RU" altLang="ru-RU"/>
          </a:p>
        </p:txBody>
      </p:sp>
      <p:sp>
        <p:nvSpPr>
          <p:cNvPr id="4" name="Rectangle 3">
            <a:extLst>
              <a:ext uri="{FF2B5EF4-FFF2-40B4-BE49-F238E27FC236}">
                <a16:creationId xmlns:a16="http://schemas.microsoft.com/office/drawing/2014/main" id="{62EE3656-A9D9-45B8-A661-77922AC5ACEB}"/>
              </a:ext>
            </a:extLst>
          </p:cNvPr>
          <p:cNvSpPr>
            <a:spLocks noGrp="1" noChangeArrowheads="1"/>
          </p:cNvSpPr>
          <p:nvPr>
            <p:ph type="sldNum" sz="quarter" idx="11"/>
          </p:nvPr>
        </p:nvSpPr>
        <p:spPr>
          <a:ln/>
        </p:spPr>
        <p:txBody>
          <a:bodyPr/>
          <a:lstStyle>
            <a:lvl1pPr>
              <a:defRPr/>
            </a:lvl1pPr>
          </a:lstStyle>
          <a:p>
            <a:pPr>
              <a:defRPr/>
            </a:pPr>
            <a:fld id="{857DC086-7DE6-42DE-A083-2955D79DC8D0}" type="slidenum">
              <a:rPr lang="ru-RU" altLang="ru-RU"/>
              <a:pPr>
                <a:defRPr/>
              </a:pPr>
              <a:t>‹#›</a:t>
            </a:fld>
            <a:endParaRPr lang="ru-RU" altLang="ru-RU"/>
          </a:p>
        </p:txBody>
      </p:sp>
      <p:sp>
        <p:nvSpPr>
          <p:cNvPr id="5" name="Rectangle 16">
            <a:extLst>
              <a:ext uri="{FF2B5EF4-FFF2-40B4-BE49-F238E27FC236}">
                <a16:creationId xmlns:a16="http://schemas.microsoft.com/office/drawing/2014/main" id="{DC4429AA-5A92-4929-9C9F-FB93B4787D6E}"/>
              </a:ext>
            </a:extLst>
          </p:cNvPr>
          <p:cNvSpPr>
            <a:spLocks noGrp="1" noChangeArrowheads="1"/>
          </p:cNvSpPr>
          <p:nvPr>
            <p:ph type="dt" sz="half"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3879510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64DBB4C3-C6A9-43C2-9A0A-D02B284D9606}" type="datetime1">
              <a:rPr lang="ru-RU" smtClean="0"/>
              <a:t>16.11.2020</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D6F87789-79C0-4369-89FF-5E19A7612EE5}"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BE126486-76D2-4727-8BA5-732B6994B5C5}" type="datetime1">
              <a:rPr lang="ru-RU" smtClean="0"/>
              <a:t>16.11.2020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F87789-79C0-4369-89FF-5E19A7612EE5}" type="slidenum">
              <a:rPr lang="ru-RU" smtClean="0"/>
              <a:pPr/>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a:t>Образец заголовка</a:t>
            </a:r>
            <a:endParaRPr kumimoji="0" lang="en-US"/>
          </a:p>
        </p:txBody>
      </p:sp>
      <p:sp>
        <p:nvSpPr>
          <p:cNvPr id="7" name="Дата 6"/>
          <p:cNvSpPr>
            <a:spLocks noGrp="1"/>
          </p:cNvSpPr>
          <p:nvPr>
            <p:ph type="dt" sz="half" idx="10"/>
          </p:nvPr>
        </p:nvSpPr>
        <p:spPr/>
        <p:txBody>
          <a:bodyPr/>
          <a:lstStyle/>
          <a:p>
            <a:fld id="{698AC4B5-E5E4-48B6-B2DD-56C5CE6E58CD}" type="datetime1">
              <a:rPr lang="ru-RU" smtClean="0"/>
              <a:t>16.11.2020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6F87789-79C0-4369-89FF-5E19A7612EE5}" type="slidenum">
              <a:rPr lang="ru-RU" smtClean="0"/>
              <a:pPr/>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6" name="Дата 5"/>
          <p:cNvSpPr>
            <a:spLocks noGrp="1"/>
          </p:cNvSpPr>
          <p:nvPr>
            <p:ph type="dt" sz="half" idx="10"/>
          </p:nvPr>
        </p:nvSpPr>
        <p:spPr/>
        <p:txBody>
          <a:bodyPr rtlCol="0"/>
          <a:lstStyle/>
          <a:p>
            <a:fld id="{BA00AF11-0F10-4DAA-9D79-486E59F53378}" type="datetime1">
              <a:rPr lang="ru-RU" smtClean="0"/>
              <a:t>16.11.2020</a:t>
            </a:fld>
            <a:endParaRPr lang="ru-RU"/>
          </a:p>
        </p:txBody>
      </p:sp>
      <p:sp>
        <p:nvSpPr>
          <p:cNvPr id="7" name="Номер слайда 6"/>
          <p:cNvSpPr>
            <a:spLocks noGrp="1"/>
          </p:cNvSpPr>
          <p:nvPr>
            <p:ph type="sldNum" sz="quarter" idx="11"/>
          </p:nvPr>
        </p:nvSpPr>
        <p:spPr/>
        <p:txBody>
          <a:bodyPr rtlCol="0"/>
          <a:lstStyle/>
          <a:p>
            <a:fld id="{D6F87789-79C0-4369-89FF-5E19A7612EE5}"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5869E12-1157-445D-A2DF-3F219FAA9D90}" type="datetime1">
              <a:rPr lang="ru-RU" smtClean="0"/>
              <a:t>16.11.2020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1" name="Дата 20"/>
          <p:cNvSpPr>
            <a:spLocks noGrp="1"/>
          </p:cNvSpPr>
          <p:nvPr>
            <p:ph type="dt" sz="half" idx="14"/>
          </p:nvPr>
        </p:nvSpPr>
        <p:spPr/>
        <p:txBody>
          <a:bodyPr rtlCol="0"/>
          <a:lstStyle/>
          <a:p>
            <a:fld id="{254F01D8-67B5-489B-A243-72DA8A8DA529}" type="datetime1">
              <a:rPr lang="ru-RU" smtClean="0"/>
              <a:t>16.11.2020</a:t>
            </a:fld>
            <a:endParaRPr lang="ru-RU"/>
          </a:p>
        </p:txBody>
      </p:sp>
      <p:sp>
        <p:nvSpPr>
          <p:cNvPr id="22" name="Номер слайда 21"/>
          <p:cNvSpPr>
            <a:spLocks noGrp="1"/>
          </p:cNvSpPr>
          <p:nvPr>
            <p:ph type="sldNum" sz="quarter" idx="15"/>
          </p:nvPr>
        </p:nvSpPr>
        <p:spPr/>
        <p:txBody>
          <a:bodyPr rtlCol="0"/>
          <a:lstStyle/>
          <a:p>
            <a:fld id="{D6F87789-79C0-4369-89FF-5E19A7612EE5}"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EEC5234B-A3C9-46B4-B874-77CC4591058E}" type="datetime1">
              <a:rPr lang="ru-RU" smtClean="0"/>
              <a:t>16.11.2020</a:t>
            </a:fld>
            <a:endParaRPr lang="ru-RU"/>
          </a:p>
        </p:txBody>
      </p:sp>
      <p:sp>
        <p:nvSpPr>
          <p:cNvPr id="18" name="Номер слайда 17"/>
          <p:cNvSpPr>
            <a:spLocks noGrp="1"/>
          </p:cNvSpPr>
          <p:nvPr>
            <p:ph type="sldNum" sz="quarter" idx="11"/>
          </p:nvPr>
        </p:nvSpPr>
        <p:spPr/>
        <p:txBody>
          <a:bodyPr rtlCol="0"/>
          <a:lstStyle/>
          <a:p>
            <a:fld id="{D6F87789-79C0-4369-89FF-5E19A7612EE5}"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BC1BD55-643C-4204-BC5A-F5FFA5E84B7A}" type="datetime1">
              <a:rPr lang="ru-RU" smtClean="0"/>
              <a:t>16.11.2020</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6F87789-79C0-4369-89FF-5E19A7612EE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850501F2-4101-448B-805E-9864EF63F155}"/>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sz="1200">
                <a:latin typeface="+mn-lt"/>
              </a:defRPr>
            </a:lvl1pPr>
          </a:lstStyle>
          <a:p>
            <a:pPr>
              <a:defRPr/>
            </a:pPr>
            <a:endParaRPr lang="ru-RU" altLang="ru-RU"/>
          </a:p>
        </p:txBody>
      </p:sp>
      <p:sp>
        <p:nvSpPr>
          <p:cNvPr id="66563" name="Rectangle 3">
            <a:extLst>
              <a:ext uri="{FF2B5EF4-FFF2-40B4-BE49-F238E27FC236}">
                <a16:creationId xmlns:a16="http://schemas.microsoft.com/office/drawing/2014/main" id="{58B090CA-F2F0-40DA-983A-894AEA20AAAE}"/>
              </a:ext>
            </a:extLst>
          </p:cNvPr>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Black" panose="020B0A04020102020204" pitchFamily="34" charset="0"/>
              </a:defRPr>
            </a:lvl1pPr>
          </a:lstStyle>
          <a:p>
            <a:pPr>
              <a:defRPr/>
            </a:pPr>
            <a:fld id="{364B064D-DC38-42A5-AE3D-DD6BC1E8628C}" type="slidenum">
              <a:rPr lang="ru-RU" altLang="ru-RU"/>
              <a:pPr>
                <a:defRPr/>
              </a:pPr>
              <a:t>‹#›</a:t>
            </a:fld>
            <a:endParaRPr lang="ru-RU" altLang="ru-RU"/>
          </a:p>
        </p:txBody>
      </p:sp>
      <p:grpSp>
        <p:nvGrpSpPr>
          <p:cNvPr id="1028" name="Group 4">
            <a:extLst>
              <a:ext uri="{FF2B5EF4-FFF2-40B4-BE49-F238E27FC236}">
                <a16:creationId xmlns:a16="http://schemas.microsoft.com/office/drawing/2014/main" id="{B160B532-F3F0-4CBF-BFF5-D4BE5D235030}"/>
              </a:ext>
            </a:extLst>
          </p:cNvPr>
          <p:cNvGrpSpPr>
            <a:grpSpLocks/>
          </p:cNvGrpSpPr>
          <p:nvPr/>
        </p:nvGrpSpPr>
        <p:grpSpPr bwMode="auto">
          <a:xfrm>
            <a:off x="0" y="0"/>
            <a:ext cx="9144000" cy="546100"/>
            <a:chOff x="0" y="0"/>
            <a:chExt cx="5760" cy="344"/>
          </a:xfrm>
        </p:grpSpPr>
        <p:sp>
          <p:nvSpPr>
            <p:cNvPr id="1032" name="Rectangle 5">
              <a:extLst>
                <a:ext uri="{FF2B5EF4-FFF2-40B4-BE49-F238E27FC236}">
                  <a16:creationId xmlns:a16="http://schemas.microsoft.com/office/drawing/2014/main" id="{E039E746-497E-43BE-B287-9F4551E12629}"/>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p:spPr>
          <p:txBody>
            <a:bodyPr wrap="none"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defRPr/>
              </a:pPr>
              <a:endParaRPr lang="ru-RU" altLang="ru-RU" sz="2400">
                <a:latin typeface="Times New Roman" panose="02020603050405020304" pitchFamily="18" charset="0"/>
              </a:endParaRPr>
            </a:p>
          </p:txBody>
        </p:sp>
        <p:sp>
          <p:nvSpPr>
            <p:cNvPr id="1033" name="Rectangle 6">
              <a:extLst>
                <a:ext uri="{FF2B5EF4-FFF2-40B4-BE49-F238E27FC236}">
                  <a16:creationId xmlns:a16="http://schemas.microsoft.com/office/drawing/2014/main" id="{DA80B8CF-9114-4503-874E-FA75B6A4CE1F}"/>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defRPr/>
              </a:pPr>
              <a:endParaRPr lang="ru-RU" altLang="ru-RU" sz="2400">
                <a:latin typeface="Times New Roman" panose="02020603050405020304" pitchFamily="18" charset="0"/>
              </a:endParaRPr>
            </a:p>
          </p:txBody>
        </p:sp>
        <p:sp>
          <p:nvSpPr>
            <p:cNvPr id="1034" name="Rectangle 7">
              <a:extLst>
                <a:ext uri="{FF2B5EF4-FFF2-40B4-BE49-F238E27FC236}">
                  <a16:creationId xmlns:a16="http://schemas.microsoft.com/office/drawing/2014/main" id="{5B7414AD-08CA-4578-BA37-98C27A2F3878}"/>
                </a:ext>
              </a:extLst>
            </p:cNvPr>
            <p:cNvSpPr>
              <a:spLocks noChangeArrowheads="1"/>
            </p:cNvSpPr>
            <p:nvPr/>
          </p:nvSpPr>
          <p:spPr bwMode="auto">
            <a:xfrm>
              <a:off x="258" y="85"/>
              <a:ext cx="87" cy="89"/>
            </a:xfrm>
            <a:prstGeom prst="rect">
              <a:avLst/>
            </a:prstGeom>
            <a:solidFill>
              <a:schemeClr val="folHlink"/>
            </a:solidFill>
            <a:ln>
              <a:noFill/>
            </a:ln>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defRPr/>
              </a:pPr>
              <a:endParaRPr lang="ru-RU" altLang="ru-RU">
                <a:solidFill>
                  <a:schemeClr val="hlink"/>
                </a:solidFill>
                <a:latin typeface="Arial" panose="020B0604020202020204" pitchFamily="34" charset="0"/>
              </a:endParaRPr>
            </a:p>
          </p:txBody>
        </p:sp>
        <p:sp>
          <p:nvSpPr>
            <p:cNvPr id="1035" name="Rectangle 8">
              <a:extLst>
                <a:ext uri="{FF2B5EF4-FFF2-40B4-BE49-F238E27FC236}">
                  <a16:creationId xmlns:a16="http://schemas.microsoft.com/office/drawing/2014/main" id="{5127DEE6-BC43-4F04-8343-166740307DEC}"/>
                </a:ext>
              </a:extLst>
            </p:cNvPr>
            <p:cNvSpPr>
              <a:spLocks noChangeArrowheads="1"/>
            </p:cNvSpPr>
            <p:nvPr/>
          </p:nvSpPr>
          <p:spPr bwMode="auto">
            <a:xfrm>
              <a:off x="345" y="0"/>
              <a:ext cx="88" cy="87"/>
            </a:xfrm>
            <a:prstGeom prst="rect">
              <a:avLst/>
            </a:prstGeom>
            <a:solidFill>
              <a:schemeClr val="folHlink"/>
            </a:solidFill>
            <a:ln>
              <a:noFill/>
            </a:ln>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defRPr/>
              </a:pPr>
              <a:endParaRPr lang="ru-RU" altLang="ru-RU">
                <a:solidFill>
                  <a:schemeClr val="hlink"/>
                </a:solidFill>
                <a:latin typeface="Arial" panose="020B0604020202020204" pitchFamily="34" charset="0"/>
              </a:endParaRPr>
            </a:p>
          </p:txBody>
        </p:sp>
        <p:sp>
          <p:nvSpPr>
            <p:cNvPr id="1036" name="Rectangle 9">
              <a:extLst>
                <a:ext uri="{FF2B5EF4-FFF2-40B4-BE49-F238E27FC236}">
                  <a16:creationId xmlns:a16="http://schemas.microsoft.com/office/drawing/2014/main" id="{236956BE-98C3-4DDA-878A-CD592630D861}"/>
                </a:ext>
              </a:extLst>
            </p:cNvPr>
            <p:cNvSpPr>
              <a:spLocks noChangeArrowheads="1"/>
            </p:cNvSpPr>
            <p:nvPr/>
          </p:nvSpPr>
          <p:spPr bwMode="auto">
            <a:xfrm>
              <a:off x="345" y="85"/>
              <a:ext cx="88" cy="89"/>
            </a:xfrm>
            <a:prstGeom prst="rect">
              <a:avLst/>
            </a:prstGeom>
            <a:solidFill>
              <a:schemeClr val="accent2"/>
            </a:solidFill>
            <a:ln>
              <a:noFill/>
            </a:ln>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defRPr/>
              </a:pPr>
              <a:endParaRPr lang="ru-RU" altLang="ru-RU">
                <a:solidFill>
                  <a:schemeClr val="accent2"/>
                </a:solidFill>
                <a:latin typeface="Arial" panose="020B0604020202020204" pitchFamily="34" charset="0"/>
              </a:endParaRPr>
            </a:p>
          </p:txBody>
        </p:sp>
        <p:sp>
          <p:nvSpPr>
            <p:cNvPr id="1037" name="Rectangle 10">
              <a:extLst>
                <a:ext uri="{FF2B5EF4-FFF2-40B4-BE49-F238E27FC236}">
                  <a16:creationId xmlns:a16="http://schemas.microsoft.com/office/drawing/2014/main" id="{FB56E54D-BE53-4172-89ED-66878989CF85}"/>
                </a:ext>
              </a:extLst>
            </p:cNvPr>
            <p:cNvSpPr>
              <a:spLocks noChangeArrowheads="1"/>
            </p:cNvSpPr>
            <p:nvPr/>
          </p:nvSpPr>
          <p:spPr bwMode="auto">
            <a:xfrm>
              <a:off x="173" y="173"/>
              <a:ext cx="86" cy="87"/>
            </a:xfrm>
            <a:prstGeom prst="rect">
              <a:avLst/>
            </a:prstGeom>
            <a:solidFill>
              <a:schemeClr val="folHlink"/>
            </a:solidFill>
            <a:ln>
              <a:noFill/>
            </a:ln>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defRPr/>
              </a:pPr>
              <a:endParaRPr lang="ru-RU" altLang="ru-RU">
                <a:solidFill>
                  <a:schemeClr val="hlink"/>
                </a:solidFill>
                <a:latin typeface="Arial" panose="020B0604020202020204" pitchFamily="34" charset="0"/>
              </a:endParaRPr>
            </a:p>
          </p:txBody>
        </p:sp>
        <p:sp>
          <p:nvSpPr>
            <p:cNvPr id="1038" name="Rectangle 11">
              <a:extLst>
                <a:ext uri="{FF2B5EF4-FFF2-40B4-BE49-F238E27FC236}">
                  <a16:creationId xmlns:a16="http://schemas.microsoft.com/office/drawing/2014/main" id="{74117C2C-3BA5-4957-A02E-1C33160A6C5D}"/>
                </a:ext>
              </a:extLst>
            </p:cNvPr>
            <p:cNvSpPr>
              <a:spLocks noChangeArrowheads="1"/>
            </p:cNvSpPr>
            <p:nvPr/>
          </p:nvSpPr>
          <p:spPr bwMode="auto">
            <a:xfrm>
              <a:off x="83" y="86"/>
              <a:ext cx="89" cy="87"/>
            </a:xfrm>
            <a:prstGeom prst="rect">
              <a:avLst/>
            </a:prstGeom>
            <a:solidFill>
              <a:schemeClr val="bg2"/>
            </a:solidFill>
            <a:ln>
              <a:noFill/>
            </a:ln>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defRPr/>
              </a:pPr>
              <a:endParaRPr lang="ru-RU" altLang="ru-RU" sz="2400">
                <a:latin typeface="Times New Roman" panose="02020603050405020304" pitchFamily="18" charset="0"/>
              </a:endParaRPr>
            </a:p>
          </p:txBody>
        </p:sp>
        <p:sp>
          <p:nvSpPr>
            <p:cNvPr id="1039" name="Rectangle 12">
              <a:extLst>
                <a:ext uri="{FF2B5EF4-FFF2-40B4-BE49-F238E27FC236}">
                  <a16:creationId xmlns:a16="http://schemas.microsoft.com/office/drawing/2014/main" id="{0E1B6B89-96EE-4876-8C18-686D2F1A417E}"/>
                </a:ext>
              </a:extLst>
            </p:cNvPr>
            <p:cNvSpPr>
              <a:spLocks noChangeArrowheads="1"/>
            </p:cNvSpPr>
            <p:nvPr/>
          </p:nvSpPr>
          <p:spPr bwMode="auto">
            <a:xfrm>
              <a:off x="258" y="171"/>
              <a:ext cx="87" cy="87"/>
            </a:xfrm>
            <a:prstGeom prst="rect">
              <a:avLst/>
            </a:prstGeom>
            <a:solidFill>
              <a:schemeClr val="accent2"/>
            </a:solidFill>
            <a:ln>
              <a:noFill/>
            </a:ln>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defRPr/>
              </a:pPr>
              <a:endParaRPr lang="ru-RU" altLang="ru-RU">
                <a:solidFill>
                  <a:schemeClr val="accent2"/>
                </a:solidFill>
                <a:latin typeface="Arial" panose="020B0604020202020204" pitchFamily="34" charset="0"/>
              </a:endParaRPr>
            </a:p>
          </p:txBody>
        </p:sp>
        <p:sp>
          <p:nvSpPr>
            <p:cNvPr id="1040" name="Rectangle 13">
              <a:extLst>
                <a:ext uri="{FF2B5EF4-FFF2-40B4-BE49-F238E27FC236}">
                  <a16:creationId xmlns:a16="http://schemas.microsoft.com/office/drawing/2014/main" id="{29A5A890-EFDE-42E7-A790-B5227C42F9D7}"/>
                </a:ext>
              </a:extLst>
            </p:cNvPr>
            <p:cNvSpPr>
              <a:spLocks noChangeArrowheads="1"/>
            </p:cNvSpPr>
            <p:nvPr/>
          </p:nvSpPr>
          <p:spPr bwMode="auto">
            <a:xfrm>
              <a:off x="173" y="258"/>
              <a:ext cx="86" cy="86"/>
            </a:xfrm>
            <a:prstGeom prst="rect">
              <a:avLst/>
            </a:prstGeom>
            <a:solidFill>
              <a:schemeClr val="accent2"/>
            </a:solidFill>
            <a:ln>
              <a:noFill/>
            </a:ln>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defRPr/>
              </a:pPr>
              <a:endParaRPr lang="ru-RU" altLang="ru-RU">
                <a:solidFill>
                  <a:schemeClr val="accent2"/>
                </a:solidFill>
                <a:latin typeface="Arial" panose="020B0604020202020204" pitchFamily="34" charset="0"/>
              </a:endParaRPr>
            </a:p>
          </p:txBody>
        </p:sp>
      </p:grpSp>
      <p:sp>
        <p:nvSpPr>
          <p:cNvPr id="1029" name="Rectangle 14">
            <a:extLst>
              <a:ext uri="{FF2B5EF4-FFF2-40B4-BE49-F238E27FC236}">
                <a16:creationId xmlns:a16="http://schemas.microsoft.com/office/drawing/2014/main" id="{5F3FEFCA-6AEC-47F4-A002-00EFF773C68A}"/>
              </a:ext>
            </a:extLst>
          </p:cNvPr>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1030" name="Rectangle 15">
            <a:extLst>
              <a:ext uri="{FF2B5EF4-FFF2-40B4-BE49-F238E27FC236}">
                <a16:creationId xmlns:a16="http://schemas.microsoft.com/office/drawing/2014/main" id="{543C6725-E1C5-49CD-8F18-55480D80DE20}"/>
              </a:ext>
            </a:extLst>
          </p:cNvPr>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66576" name="Rectangle 16">
            <a:extLst>
              <a:ext uri="{FF2B5EF4-FFF2-40B4-BE49-F238E27FC236}">
                <a16:creationId xmlns:a16="http://schemas.microsoft.com/office/drawing/2014/main" id="{00398A40-608C-4071-AAB3-985D26EAF35E}"/>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mn-lt"/>
              </a:defRPr>
            </a:lvl1pPr>
          </a:lstStyle>
          <a:p>
            <a:pPr>
              <a:defRPr/>
            </a:pPr>
            <a:endParaRPr lang="ru-RU" altLang="ru-RU"/>
          </a:p>
        </p:txBody>
      </p:sp>
    </p:spTree>
    <p:extLst>
      <p:ext uri="{BB962C8B-B14F-4D97-AF65-F5344CB8AC3E}">
        <p14:creationId xmlns:p14="http://schemas.microsoft.com/office/powerpoint/2010/main" val="32628719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0" fontAlgn="base" hangingPunct="0">
        <a:spcBef>
          <a:spcPct val="0"/>
        </a:spcBef>
        <a:spcAft>
          <a:spcPct val="0"/>
        </a:spcAft>
        <a:defRPr sz="4400" kern="12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panose="020B0604020202020204" pitchFamily="34" charset="0"/>
        </a:defRPr>
      </a:lvl2pPr>
      <a:lvl3pPr algn="l" rtl="0" eaLnBrk="0" fontAlgn="base" hangingPunct="0">
        <a:spcBef>
          <a:spcPct val="0"/>
        </a:spcBef>
        <a:spcAft>
          <a:spcPct val="0"/>
        </a:spcAft>
        <a:defRPr sz="4400">
          <a:solidFill>
            <a:schemeClr val="tx1"/>
          </a:solidFill>
          <a:latin typeface="Arial" panose="020B0604020202020204" pitchFamily="34" charset="0"/>
        </a:defRPr>
      </a:lvl3pPr>
      <a:lvl4pPr algn="l" rtl="0" eaLnBrk="0" fontAlgn="base" hangingPunct="0">
        <a:spcBef>
          <a:spcPct val="0"/>
        </a:spcBef>
        <a:spcAft>
          <a:spcPct val="0"/>
        </a:spcAft>
        <a:defRPr sz="4400">
          <a:solidFill>
            <a:schemeClr val="tx1"/>
          </a:solidFill>
          <a:latin typeface="Arial" panose="020B0604020202020204" pitchFamily="34" charset="0"/>
        </a:defRPr>
      </a:lvl4pPr>
      <a:lvl5pPr algn="l" rtl="0" eaLnBrk="0" fontAlgn="base" hangingPunct="0">
        <a:spcBef>
          <a:spcPct val="0"/>
        </a:spcBef>
        <a:spcAft>
          <a:spcPct val="0"/>
        </a:spcAft>
        <a:defRPr sz="4400">
          <a:solidFill>
            <a:schemeClr val="tx1"/>
          </a:solidFill>
          <a:latin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3.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3.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3.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3.xml"/><Relationship Id="rId1" Type="http://schemas.openxmlformats.org/officeDocument/2006/relationships/vmlDrawing" Target="../drawings/vmlDrawing4.vml"/><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21C39B-038E-4CE8-BD6E-6347885CE84E}"/>
              </a:ext>
            </a:extLst>
          </p:cNvPr>
          <p:cNvSpPr>
            <a:spLocks noGrp="1"/>
          </p:cNvSpPr>
          <p:nvPr>
            <p:ph type="title"/>
          </p:nvPr>
        </p:nvSpPr>
        <p:spPr>
          <a:xfrm>
            <a:off x="1763688" y="274638"/>
            <a:ext cx="6161112" cy="778098"/>
          </a:xfrm>
        </p:spPr>
        <p:txBody>
          <a:bodyPr>
            <a:normAutofit/>
          </a:bodyPr>
          <a:lstStyle/>
          <a:p>
            <a:pPr marL="0" marR="0" lvl="0" indent="0" algn="ctr" defTabSz="914400" rtl="0" eaLnBrk="1" fontAlgn="auto" latinLnBrk="0" hangingPunct="1">
              <a:lnSpc>
                <a:spcPct val="100000"/>
              </a:lnSpc>
              <a:spcBef>
                <a:spcPts val="0"/>
              </a:spcBef>
              <a:spcAft>
                <a:spcPts val="0"/>
              </a:spcAft>
              <a:tabLst/>
              <a:defRPr/>
            </a:pPr>
            <a:r>
              <a:rPr lang="kk-KZ" sz="2000" kern="0" cap="none" dirty="0">
                <a:solidFill>
                  <a:schemeClr val="tx1"/>
                </a:solidFill>
                <a:latin typeface="Times New Roman"/>
                <a:ea typeface="Times New Roman"/>
                <a:cs typeface="Times New Roman"/>
                <a:sym typeface="Times New Roman"/>
              </a:rPr>
              <a:t>Ә</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л-Фараби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атындағы</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Қазақ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ұлттық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университеті</a:t>
            </a:r>
            <a:b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br>
            <a:r>
              <a:rPr lang="ru-RU" sz="2000" kern="0" cap="none" dirty="0">
                <a:solidFill>
                  <a:schemeClr val="tx1"/>
                </a:solidFill>
                <a:latin typeface="Times New Roman"/>
                <a:ea typeface="Times New Roman"/>
                <a:cs typeface="Times New Roman"/>
                <a:sym typeface="Times New Roman"/>
              </a:rPr>
              <a:t>Х</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имия</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және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химиялық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технология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факультеті</a:t>
            </a:r>
            <a:endParaRPr lang="ru-RU" sz="2000" dirty="0">
              <a:solidFill>
                <a:schemeClr val="tx1"/>
              </a:solidFill>
            </a:endParaRPr>
          </a:p>
        </p:txBody>
      </p:sp>
      <p:sp>
        <p:nvSpPr>
          <p:cNvPr id="3" name="Объект 2">
            <a:extLst>
              <a:ext uri="{FF2B5EF4-FFF2-40B4-BE49-F238E27FC236}">
                <a16:creationId xmlns:a16="http://schemas.microsoft.com/office/drawing/2014/main" id="{DB0BD90E-5A96-4146-A865-D8E252CC9F96}"/>
              </a:ext>
            </a:extLst>
          </p:cNvPr>
          <p:cNvSpPr>
            <a:spLocks noGrp="1"/>
          </p:cNvSpPr>
          <p:nvPr>
            <p:ph sz="quarter" idx="1"/>
          </p:nvPr>
        </p:nvSpPr>
        <p:spPr>
          <a:xfrm>
            <a:off x="467544" y="1268760"/>
            <a:ext cx="7889304" cy="5061176"/>
          </a:xfrm>
        </p:spPr>
        <p:txBody>
          <a:bodyPr>
            <a:normAutofit fontScale="92500" lnSpcReduction="20000"/>
          </a:bodyPr>
          <a:lstStyle/>
          <a:p>
            <a:pPr indent="0" algn="just">
              <a:lnSpc>
                <a:spcPct val="107000"/>
              </a:lnSpc>
              <a:spcAft>
                <a:spcPts val="800"/>
              </a:spcAft>
              <a:buNone/>
            </a:pPr>
            <a:endParaRPr lang="kk-KZ" sz="36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3600" dirty="0">
                <a:effectLst/>
                <a:latin typeface="Times New Roman" panose="02020603050405020304" pitchFamily="18" charset="0"/>
                <a:ea typeface="Calibri" panose="020F0502020204030204" pitchFamily="34" charset="0"/>
                <a:cs typeface="Times New Roman" panose="02020603050405020304" pitchFamily="18" charset="0"/>
              </a:rPr>
              <a:t> Сусыз жүйе үшін қышқылдық-негіздік титрлеу. Титрлеудің соңғы нүктесін анықтаудың әдістері. Қышқылдық-негіздік индикаторлар.</a:t>
            </a:r>
            <a:r>
              <a:rPr lang="kk-KZ" sz="3600" b="1" dirty="0">
                <a:effectLst/>
                <a:latin typeface="Times New Roman" panose="02020603050405020304" pitchFamily="18" charset="0"/>
                <a:ea typeface="Calibri" panose="020F0502020204030204" pitchFamily="34" charset="0"/>
                <a:cs typeface="Times New Roman" panose="02020603050405020304" pitchFamily="18" charset="0"/>
              </a:rPr>
              <a:t> </a:t>
            </a:r>
            <a:r>
              <a:rPr lang="kk-KZ" sz="3600" dirty="0">
                <a:effectLst/>
                <a:latin typeface="Times New Roman" panose="02020603050405020304" pitchFamily="18" charset="0"/>
                <a:ea typeface="Calibri" panose="020F0502020204030204" pitchFamily="34" charset="0"/>
                <a:cs typeface="Times New Roman" panose="02020603050405020304" pitchFamily="18" charset="0"/>
              </a:rPr>
              <a:t>Индикаторлар теориясы.</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a:p>
            <a:endParaRPr lang="ru-RU" dirty="0"/>
          </a:p>
          <a:p>
            <a:endParaRPr lang="ru-RU" dirty="0"/>
          </a:p>
          <a:p>
            <a:endParaRPr lang="ru-RU" dirty="0"/>
          </a:p>
          <a:p>
            <a:pPr marL="0" indent="0">
              <a:buNone/>
            </a:pPr>
            <a:r>
              <a:rPr lang="ru-RU" sz="2100" dirty="0"/>
              <a:t>                                                      Д</a:t>
            </a:r>
            <a:r>
              <a:rPr lang="kk-KZ" sz="2100" dirty="0"/>
              <a:t>әріскер </a:t>
            </a:r>
            <a:r>
              <a:rPr lang="ru-RU" sz="2100" dirty="0"/>
              <a:t>- Исмаилова А.Г.</a:t>
            </a:r>
          </a:p>
          <a:p>
            <a:endParaRPr lang="ru-RU" dirty="0"/>
          </a:p>
        </p:txBody>
      </p:sp>
    </p:spTree>
    <p:extLst>
      <p:ext uri="{BB962C8B-B14F-4D97-AF65-F5344CB8AC3E}">
        <p14:creationId xmlns:p14="http://schemas.microsoft.com/office/powerpoint/2010/main" val="2970904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9722FFDE-EA42-4A1F-AA7A-8B9C197A1AA9}"/>
                  </a:ext>
                </a:extLst>
              </p:cNvPr>
              <p:cNvSpPr>
                <a:spLocks noGrp="1"/>
              </p:cNvSpPr>
              <p:nvPr>
                <p:ph sz="quarter" idx="1"/>
              </p:nvPr>
            </p:nvSpPr>
            <p:spPr>
              <a:xfrm>
                <a:off x="457200" y="260648"/>
                <a:ext cx="8281416" cy="6213304"/>
              </a:xfrm>
            </p:spPr>
            <p:txBody>
              <a:bodyPr>
                <a:normAutofit fontScale="77500" lnSpcReduction="20000"/>
              </a:bodyPr>
              <a:lstStyle/>
              <a:p>
                <a:pPr indent="450215" algn="just" fontAlgn="base"/>
                <a:r>
                  <a:rPr lang="kk-KZ" sz="2400" kern="1200" dirty="0">
                    <a:solidFill>
                      <a:srgbClr val="000000"/>
                    </a:solidFill>
                    <a:effectLst/>
                    <a:latin typeface="Times New Roman" panose="02020603050405020304" pitchFamily="18" charset="0"/>
                    <a:ea typeface="+mn-ea"/>
                  </a:rPr>
                  <a:t>Қышқылдық-негіздік индикаторлардың түстерінің өзгеруі бір моментте бей-берекет орындалмайды, қандай да бір ортаның рН тәуелді өзгереді, осындай нақты ортаның қышқылдығындағы өзгеруді </a:t>
                </a:r>
                <a:r>
                  <a:rPr lang="kk-KZ" sz="2400" i="1" kern="1200" dirty="0">
                    <a:solidFill>
                      <a:srgbClr val="000000"/>
                    </a:solidFill>
                    <a:effectLst/>
                    <a:latin typeface="Times New Roman" panose="02020603050405020304" pitchFamily="18" charset="0"/>
                    <a:ea typeface="+mn-ea"/>
                  </a:rPr>
                  <a:t>индикатор түсінің ауысу аралығы </a:t>
                </a:r>
                <a:r>
                  <a:rPr lang="kk-KZ" sz="2400" kern="1200" dirty="0">
                    <a:solidFill>
                      <a:srgbClr val="000000"/>
                    </a:solidFill>
                    <a:effectLst/>
                    <a:latin typeface="Times New Roman" panose="02020603050405020304" pitchFamily="18" charset="0"/>
                    <a:ea typeface="+mn-ea"/>
                  </a:rPr>
                  <a:t>деп атайды. </a:t>
                </a:r>
                <a:endParaRPr lang="ru-RU" sz="2000" dirty="0">
                  <a:effectLst/>
                  <a:latin typeface="Times New Roman" panose="02020603050405020304" pitchFamily="18" charset="0"/>
                  <a:ea typeface="Times New Roman" panose="02020603050405020304" pitchFamily="18" charset="0"/>
                </a:endParaRPr>
              </a:p>
              <a:p>
                <a:pPr indent="0" algn="just" fontAlgn="base">
                  <a:buNone/>
                </a:pPr>
                <a:r>
                  <a:rPr lang="kk-KZ" sz="2400" kern="1200" dirty="0">
                    <a:solidFill>
                      <a:srgbClr val="000000"/>
                    </a:solidFill>
                    <a:effectLst/>
                    <a:latin typeface="Times New Roman" panose="02020603050405020304" pitchFamily="18" charset="0"/>
                    <a:ea typeface="+mn-ea"/>
                  </a:rPr>
                  <a:t>	</a:t>
                </a:r>
              </a:p>
              <a:p>
                <a:pPr indent="0" algn="just" fontAlgn="base">
                  <a:buNone/>
                </a:pPr>
                <a:r>
                  <a:rPr lang="kk-KZ" sz="2400" kern="1200" dirty="0">
                    <a:solidFill>
                      <a:srgbClr val="000000"/>
                    </a:solidFill>
                    <a:effectLst/>
                    <a:latin typeface="Times New Roman" panose="02020603050405020304" pitchFamily="18" charset="0"/>
                    <a:ea typeface="+mn-ea"/>
                  </a:rPr>
                  <a:t>Қышқылдық индикаторлар: </a:t>
                </a:r>
                <a:endParaRPr lang="ru-RU" sz="2000" dirty="0">
                  <a:effectLst/>
                  <a:latin typeface="Times New Roman" panose="02020603050405020304" pitchFamily="18" charset="0"/>
                  <a:ea typeface="Times New Roman" panose="02020603050405020304" pitchFamily="18" charset="0"/>
                </a:endParaRPr>
              </a:p>
              <a:p>
                <a:pPr indent="0" algn="just" fontAlgn="base">
                  <a:buNone/>
                </a:pPr>
                <a:r>
                  <a:rPr lang="kk-KZ" sz="2400" kern="1200" dirty="0">
                    <a:solidFill>
                      <a:srgbClr val="000000"/>
                    </a:solidFill>
                    <a:effectLst/>
                    <a:latin typeface="Times New Roman" panose="02020603050405020304" pitchFamily="18" charset="0"/>
                    <a:ea typeface="+mn-ea"/>
                  </a:rPr>
                  <a:t>	H</a:t>
                </a:r>
                <a:r>
                  <a:rPr lang="en-US" sz="2400" kern="1200" dirty="0">
                    <a:solidFill>
                      <a:srgbClr val="000000"/>
                    </a:solidFill>
                    <a:effectLst/>
                    <a:latin typeface="Times New Roman" panose="02020603050405020304" pitchFamily="18" charset="0"/>
                    <a:ea typeface="+mn-ea"/>
                  </a:rPr>
                  <a:t>I</a:t>
                </a:r>
                <a:r>
                  <a:rPr lang="kk-KZ" sz="2400" kern="1200" dirty="0">
                    <a:solidFill>
                      <a:srgbClr val="000000"/>
                    </a:solidFill>
                    <a:effectLst/>
                    <a:latin typeface="Times New Roman" panose="02020603050405020304" pitchFamily="18" charset="0"/>
                    <a:ea typeface="+mn-ea"/>
                  </a:rPr>
                  <a:t>nd </a:t>
                </a:r>
                <a:r>
                  <a:rPr lang="en-US" sz="2400" kern="1200" dirty="0">
                    <a:solidFill>
                      <a:srgbClr val="000000"/>
                    </a:solidFill>
                    <a:effectLst/>
                    <a:latin typeface="Times New Roman" panose="02020603050405020304" pitchFamily="18" charset="0"/>
                    <a:ea typeface="+mn-ea"/>
                  </a:rPr>
                  <a:t>+ H</a:t>
                </a:r>
                <a:r>
                  <a:rPr lang="en-US" sz="2400" kern="1200" baseline="-25000" dirty="0">
                    <a:solidFill>
                      <a:srgbClr val="000000"/>
                    </a:solidFill>
                    <a:effectLst/>
                    <a:latin typeface="Times New Roman" panose="02020603050405020304" pitchFamily="18" charset="0"/>
                    <a:ea typeface="+mn-ea"/>
                  </a:rPr>
                  <a:t>2</a:t>
                </a:r>
                <a:r>
                  <a:rPr lang="en-US" sz="2400" kern="1200" dirty="0">
                    <a:solidFill>
                      <a:srgbClr val="000000"/>
                    </a:solidFill>
                    <a:effectLst/>
                    <a:latin typeface="Times New Roman" panose="02020603050405020304" pitchFamily="18" charset="0"/>
                    <a:ea typeface="+mn-ea"/>
                  </a:rPr>
                  <a:t>O  = </a:t>
                </a:r>
                <a14:m>
                  <m:oMath xmlns:m="http://schemas.openxmlformats.org/officeDocument/2006/math">
                    <m:r>
                      <a:rPr lang="en-US" sz="2400" i="1" kern="1200">
                        <a:solidFill>
                          <a:srgbClr val="000000"/>
                        </a:solidFill>
                        <a:effectLst/>
                        <a:latin typeface="Cambria Math" panose="02040503050406030204" pitchFamily="18" charset="0"/>
                        <a:ea typeface="+mn-ea"/>
                      </a:rPr>
                      <m:t>[</m:t>
                    </m:r>
                    <m:sSup>
                      <m:sSupPr>
                        <m:ctrlPr>
                          <a:rPr lang="ru-RU" sz="2400" i="1" kern="1200">
                            <a:solidFill>
                              <a:srgbClr val="000000"/>
                            </a:solidFill>
                            <a:effectLst/>
                            <a:latin typeface="Cambria Math" panose="02040503050406030204" pitchFamily="18" charset="0"/>
                            <a:ea typeface="+mn-ea"/>
                          </a:rPr>
                        </m:ctrlPr>
                      </m:sSupPr>
                      <m:e>
                        <m:r>
                          <a:rPr lang="en-US" sz="2400" i="1" kern="1200">
                            <a:solidFill>
                              <a:srgbClr val="000000"/>
                            </a:solidFill>
                            <a:effectLst/>
                            <a:latin typeface="Cambria Math" panose="02040503050406030204" pitchFamily="18" charset="0"/>
                            <a:ea typeface="+mn-ea"/>
                          </a:rPr>
                          <m:t>𝐼𝑛𝑑</m:t>
                        </m:r>
                      </m:e>
                      <m:sup>
                        <m:r>
                          <a:rPr lang="en-US" sz="2400" i="1" kern="1200">
                            <a:solidFill>
                              <a:srgbClr val="000000"/>
                            </a:solidFill>
                            <a:effectLst/>
                            <a:latin typeface="Cambria Math" panose="02040503050406030204" pitchFamily="18" charset="0"/>
                            <a:ea typeface="+mn-ea"/>
                          </a:rPr>
                          <m:t>−</m:t>
                        </m:r>
                      </m:sup>
                    </m:sSup>
                    <m:r>
                      <a:rPr lang="en-US" sz="2400" i="1" kern="1200">
                        <a:solidFill>
                          <a:srgbClr val="000000"/>
                        </a:solidFill>
                        <a:effectLst/>
                        <a:latin typeface="Cambria Math" panose="02040503050406030204" pitchFamily="18" charset="0"/>
                        <a:ea typeface="+mn-ea"/>
                      </a:rPr>
                      <m:t>]∙</m:t>
                    </m:r>
                  </m:oMath>
                </a14:m>
                <a:r>
                  <a:rPr lang="en-US" sz="2400" kern="1200" dirty="0">
                    <a:solidFill>
                      <a:srgbClr val="000000"/>
                    </a:solidFill>
                    <a:effectLst/>
                    <a:latin typeface="Times New Roman" panose="02020603050405020304" pitchFamily="18" charset="0"/>
                    <a:ea typeface="+mn-ea"/>
                  </a:rPr>
                  <a:t> </a:t>
                </a:r>
                <a14:m>
                  <m:oMath xmlns:m="http://schemas.openxmlformats.org/officeDocument/2006/math">
                    <m:sSup>
                      <m:sSupPr>
                        <m:ctrlPr>
                          <a:rPr lang="ru-RU" sz="2400" i="1" kern="1200">
                            <a:solidFill>
                              <a:srgbClr val="000000"/>
                            </a:solidFill>
                            <a:effectLst/>
                            <a:latin typeface="Cambria Math" panose="02040503050406030204" pitchFamily="18" charset="0"/>
                            <a:ea typeface="+mn-ea"/>
                          </a:rPr>
                        </m:ctrlPr>
                      </m:sSupPr>
                      <m:e>
                        <m:sSub>
                          <m:sSubPr>
                            <m:ctrlPr>
                              <a:rPr lang="ru-RU" sz="2400" i="1" kern="1200">
                                <a:solidFill>
                                  <a:srgbClr val="000000"/>
                                </a:solidFill>
                                <a:effectLst/>
                                <a:latin typeface="Cambria Math" panose="02040503050406030204" pitchFamily="18" charset="0"/>
                                <a:ea typeface="+mn-ea"/>
                              </a:rPr>
                            </m:ctrlPr>
                          </m:sSubPr>
                          <m:e>
                            <m:r>
                              <a:rPr lang="en-US" sz="2400" i="1" kern="1200">
                                <a:solidFill>
                                  <a:srgbClr val="000000"/>
                                </a:solidFill>
                                <a:effectLst/>
                                <a:latin typeface="Cambria Math" panose="02040503050406030204" pitchFamily="18" charset="0"/>
                                <a:ea typeface="+mn-ea"/>
                              </a:rPr>
                              <m:t>[</m:t>
                            </m:r>
                            <m:r>
                              <a:rPr lang="en-US" sz="2400" i="1" kern="1200">
                                <a:solidFill>
                                  <a:srgbClr val="000000"/>
                                </a:solidFill>
                                <a:effectLst/>
                                <a:latin typeface="Cambria Math" panose="02040503050406030204" pitchFamily="18" charset="0"/>
                                <a:ea typeface="+mn-ea"/>
                              </a:rPr>
                              <m:t>𝐻</m:t>
                            </m:r>
                          </m:e>
                          <m:sub>
                            <m:r>
                              <a:rPr lang="en-US" sz="2400" i="1" kern="1200">
                                <a:solidFill>
                                  <a:srgbClr val="000000"/>
                                </a:solidFill>
                                <a:effectLst/>
                                <a:latin typeface="Cambria Math" panose="02040503050406030204" pitchFamily="18" charset="0"/>
                                <a:ea typeface="+mn-ea"/>
                              </a:rPr>
                              <m:t>3</m:t>
                            </m:r>
                          </m:sub>
                        </m:sSub>
                        <m:r>
                          <a:rPr lang="en-US" sz="2400" i="1" kern="1200">
                            <a:solidFill>
                              <a:srgbClr val="000000"/>
                            </a:solidFill>
                            <a:effectLst/>
                            <a:latin typeface="Cambria Math" panose="02040503050406030204" pitchFamily="18" charset="0"/>
                            <a:ea typeface="+mn-ea"/>
                          </a:rPr>
                          <m:t>𝑂</m:t>
                        </m:r>
                      </m:e>
                      <m:sup>
                        <m:r>
                          <a:rPr lang="en-US" sz="2400" i="1" kern="1200">
                            <a:solidFill>
                              <a:srgbClr val="000000"/>
                            </a:solidFill>
                            <a:effectLst/>
                            <a:latin typeface="Cambria Math" panose="02040503050406030204" pitchFamily="18" charset="0"/>
                            <a:ea typeface="+mn-ea"/>
                          </a:rPr>
                          <m:t>+</m:t>
                        </m:r>
                      </m:sup>
                    </m:sSup>
                    <m:r>
                      <a:rPr lang="en-US" sz="2400" i="1" kern="1200">
                        <a:solidFill>
                          <a:srgbClr val="000000"/>
                        </a:solidFill>
                        <a:effectLst/>
                        <a:latin typeface="Cambria Math" panose="02040503050406030204" pitchFamily="18" charset="0"/>
                        <a:ea typeface="+mn-ea"/>
                      </a:rPr>
                      <m:t>]</m:t>
                    </m:r>
                  </m:oMath>
                </a14:m>
                <a:r>
                  <a:rPr lang="en-US" sz="2400" kern="1200" dirty="0">
                    <a:solidFill>
                      <a:srgbClr val="000000"/>
                    </a:solidFill>
                    <a:effectLst/>
                    <a:latin typeface="Times New Roman" panose="02020603050405020304" pitchFamily="18" charset="0"/>
                    <a:ea typeface="+mn-ea"/>
                  </a:rPr>
                  <a:t> </a:t>
                </a:r>
                <a:endParaRPr lang="ru-RU" sz="2000" dirty="0">
                  <a:effectLst/>
                  <a:latin typeface="Times New Roman" panose="02020603050405020304" pitchFamily="18" charset="0"/>
                  <a:ea typeface="Times New Roman" panose="02020603050405020304" pitchFamily="18" charset="0"/>
                </a:endParaRPr>
              </a:p>
              <a:p>
                <a:pPr indent="0" algn="just" fontAlgn="base">
                  <a:buNone/>
                </a:pPr>
                <a:r>
                  <a:rPr lang="ru-RU" sz="2400" kern="1200" dirty="0">
                    <a:solidFill>
                      <a:srgbClr val="000000"/>
                    </a:solidFill>
                    <a:effectLst/>
                    <a:ea typeface="+mn-ea"/>
                  </a:rPr>
                  <a:t>	</a:t>
                </a:r>
                <a14:m>
                  <m:oMath xmlns:m="http://schemas.openxmlformats.org/officeDocument/2006/math">
                    <m:sSub>
                      <m:sSubPr>
                        <m:ctrlPr>
                          <a:rPr lang="ru-RU" sz="2400" i="1" kern="1200">
                            <a:solidFill>
                              <a:srgbClr val="000000"/>
                            </a:solidFill>
                            <a:effectLst/>
                            <a:latin typeface="Cambria Math" panose="02040503050406030204" pitchFamily="18" charset="0"/>
                            <a:ea typeface="+mn-ea"/>
                          </a:rPr>
                        </m:ctrlPr>
                      </m:sSubPr>
                      <m:e>
                        <m:r>
                          <a:rPr lang="kk-KZ" sz="2400" i="1" kern="1200">
                            <a:solidFill>
                              <a:srgbClr val="000000"/>
                            </a:solidFill>
                            <a:effectLst/>
                            <a:latin typeface="Cambria Math" panose="02040503050406030204" pitchFamily="18" charset="0"/>
                            <a:ea typeface="+mn-ea"/>
                          </a:rPr>
                          <m:t>𝐾</m:t>
                        </m:r>
                      </m:e>
                      <m:sub>
                        <m:r>
                          <a:rPr lang="kk-KZ" sz="2400" i="1" kern="1200">
                            <a:solidFill>
                              <a:srgbClr val="000000"/>
                            </a:solidFill>
                            <a:effectLst/>
                            <a:latin typeface="Cambria Math" panose="02040503050406030204" pitchFamily="18" charset="0"/>
                            <a:ea typeface="+mn-ea"/>
                          </a:rPr>
                          <m:t>𝑎</m:t>
                        </m:r>
                      </m:sub>
                    </m:sSub>
                    <m:r>
                      <a:rPr lang="kk-KZ" sz="2400" kern="1200">
                        <a:solidFill>
                          <a:srgbClr val="000000"/>
                        </a:solidFill>
                        <a:effectLst/>
                        <a:latin typeface="Cambria Math" panose="02040503050406030204" pitchFamily="18" charset="0"/>
                        <a:ea typeface="+mn-ea"/>
                      </a:rPr>
                      <m:t>=</m:t>
                    </m:r>
                    <m:f>
                      <m:fPr>
                        <m:ctrlPr>
                          <a:rPr lang="ru-RU" sz="2400" i="1" kern="1200">
                            <a:solidFill>
                              <a:srgbClr val="000000"/>
                            </a:solidFill>
                            <a:effectLst/>
                            <a:latin typeface="Cambria Math" panose="02040503050406030204" pitchFamily="18" charset="0"/>
                            <a:ea typeface="+mn-ea"/>
                          </a:rPr>
                        </m:ctrlPr>
                      </m:fPr>
                      <m:num>
                        <m:d>
                          <m:dPr>
                            <m:begChr m:val="["/>
                            <m:endChr m:val="]"/>
                            <m:ctrlPr>
                              <a:rPr lang="ru-RU" sz="2400" i="1" kern="1200">
                                <a:solidFill>
                                  <a:srgbClr val="000000"/>
                                </a:solidFill>
                                <a:effectLst/>
                                <a:latin typeface="Cambria Math" panose="02040503050406030204" pitchFamily="18" charset="0"/>
                                <a:ea typeface="+mn-ea"/>
                              </a:rPr>
                            </m:ctrlPr>
                          </m:dPr>
                          <m:e>
                            <m:sSup>
                              <m:sSupPr>
                                <m:ctrlPr>
                                  <a:rPr lang="ru-RU" sz="2400" i="1" kern="1200">
                                    <a:solidFill>
                                      <a:srgbClr val="000000"/>
                                    </a:solidFill>
                                    <a:effectLst/>
                                    <a:latin typeface="Cambria Math" panose="02040503050406030204" pitchFamily="18" charset="0"/>
                                    <a:ea typeface="+mn-ea"/>
                                  </a:rPr>
                                </m:ctrlPr>
                              </m:sSupPr>
                              <m:e>
                                <m:r>
                                  <a:rPr lang="kk-KZ" sz="2400" i="1" kern="1200">
                                    <a:solidFill>
                                      <a:srgbClr val="000000"/>
                                    </a:solidFill>
                                    <a:effectLst/>
                                    <a:latin typeface="Cambria Math" panose="02040503050406030204" pitchFamily="18" charset="0"/>
                                    <a:ea typeface="+mn-ea"/>
                                  </a:rPr>
                                  <m:t>𝐼𝑛𝑑</m:t>
                                </m:r>
                              </m:e>
                              <m:sup>
                                <m:r>
                                  <a:rPr lang="kk-KZ" sz="2400" i="1" kern="1200">
                                    <a:solidFill>
                                      <a:srgbClr val="000000"/>
                                    </a:solidFill>
                                    <a:effectLst/>
                                    <a:latin typeface="Cambria Math" panose="02040503050406030204" pitchFamily="18" charset="0"/>
                                    <a:ea typeface="+mn-ea"/>
                                  </a:rPr>
                                  <m:t>−</m:t>
                                </m:r>
                              </m:sup>
                            </m:sSup>
                          </m:e>
                        </m:d>
                        <m:r>
                          <a:rPr lang="kk-KZ" sz="2400" i="1" kern="1200">
                            <a:solidFill>
                              <a:srgbClr val="000000"/>
                            </a:solidFill>
                            <a:effectLst/>
                            <a:latin typeface="Cambria Math" panose="02040503050406030204" pitchFamily="18" charset="0"/>
                            <a:ea typeface="+mn-ea"/>
                          </a:rPr>
                          <m:t>  ∙</m:t>
                        </m:r>
                        <m:r>
                          <a:rPr lang="kk-KZ" sz="2400" kern="1200">
                            <a:solidFill>
                              <a:srgbClr val="000000"/>
                            </a:solidFill>
                            <a:effectLst/>
                            <a:latin typeface="Cambria Math" panose="02040503050406030204" pitchFamily="18" charset="0"/>
                            <a:ea typeface="+mn-ea"/>
                          </a:rPr>
                          <m:t> </m:t>
                        </m:r>
                        <m:sSup>
                          <m:sSupPr>
                            <m:ctrlPr>
                              <a:rPr lang="ru-RU" sz="2400" i="1" kern="1200">
                                <a:solidFill>
                                  <a:srgbClr val="000000"/>
                                </a:solidFill>
                                <a:effectLst/>
                                <a:latin typeface="Cambria Math" panose="02040503050406030204" pitchFamily="18" charset="0"/>
                                <a:ea typeface="+mn-ea"/>
                              </a:rPr>
                            </m:ctrlPr>
                          </m:sSupPr>
                          <m:e>
                            <m:sSub>
                              <m:sSubPr>
                                <m:ctrlPr>
                                  <a:rPr lang="ru-RU" sz="2400" i="1" kern="1200">
                                    <a:solidFill>
                                      <a:srgbClr val="000000"/>
                                    </a:solidFill>
                                    <a:effectLst/>
                                    <a:latin typeface="Cambria Math" panose="02040503050406030204" pitchFamily="18" charset="0"/>
                                    <a:ea typeface="+mn-ea"/>
                                  </a:rPr>
                                </m:ctrlPr>
                              </m:sSubPr>
                              <m:e>
                                <m:r>
                                  <a:rPr lang="kk-KZ" sz="2400" i="1" kern="1200">
                                    <a:solidFill>
                                      <a:srgbClr val="000000"/>
                                    </a:solidFill>
                                    <a:effectLst/>
                                    <a:latin typeface="Cambria Math" panose="02040503050406030204" pitchFamily="18" charset="0"/>
                                    <a:ea typeface="+mn-ea"/>
                                  </a:rPr>
                                  <m:t>[</m:t>
                                </m:r>
                                <m:r>
                                  <a:rPr lang="kk-KZ" sz="2400" i="1" kern="1200">
                                    <a:solidFill>
                                      <a:srgbClr val="000000"/>
                                    </a:solidFill>
                                    <a:effectLst/>
                                    <a:latin typeface="Cambria Math" panose="02040503050406030204" pitchFamily="18" charset="0"/>
                                    <a:ea typeface="+mn-ea"/>
                                  </a:rPr>
                                  <m:t>𝐻</m:t>
                                </m:r>
                              </m:e>
                              <m:sub>
                                <m:r>
                                  <a:rPr lang="kk-KZ" sz="2400" i="1" kern="1200">
                                    <a:solidFill>
                                      <a:srgbClr val="000000"/>
                                    </a:solidFill>
                                    <a:effectLst/>
                                    <a:latin typeface="Cambria Math" panose="02040503050406030204" pitchFamily="18" charset="0"/>
                                    <a:ea typeface="+mn-ea"/>
                                  </a:rPr>
                                  <m:t>3</m:t>
                                </m:r>
                              </m:sub>
                            </m:sSub>
                            <m:r>
                              <a:rPr lang="kk-KZ" sz="2400" i="1" kern="1200">
                                <a:solidFill>
                                  <a:srgbClr val="000000"/>
                                </a:solidFill>
                                <a:effectLst/>
                                <a:latin typeface="Cambria Math" panose="02040503050406030204" pitchFamily="18" charset="0"/>
                                <a:ea typeface="+mn-ea"/>
                              </a:rPr>
                              <m:t>𝑂</m:t>
                            </m:r>
                          </m:e>
                          <m:sup>
                            <m:r>
                              <a:rPr lang="kk-KZ" sz="2400" i="1" kern="1200">
                                <a:solidFill>
                                  <a:srgbClr val="000000"/>
                                </a:solidFill>
                                <a:effectLst/>
                                <a:latin typeface="Cambria Math" panose="02040503050406030204" pitchFamily="18" charset="0"/>
                                <a:ea typeface="+mn-ea"/>
                              </a:rPr>
                              <m:t>+</m:t>
                            </m:r>
                          </m:sup>
                        </m:sSup>
                        <m:r>
                          <a:rPr lang="kk-KZ" sz="2400" i="1" kern="1200">
                            <a:solidFill>
                              <a:srgbClr val="000000"/>
                            </a:solidFill>
                            <a:effectLst/>
                            <a:latin typeface="Cambria Math" panose="02040503050406030204" pitchFamily="18" charset="0"/>
                            <a:ea typeface="+mn-ea"/>
                          </a:rPr>
                          <m:t>]</m:t>
                        </m:r>
                        <m:r>
                          <a:rPr lang="kk-KZ" sz="2400" kern="1200">
                            <a:solidFill>
                              <a:srgbClr val="000000"/>
                            </a:solidFill>
                            <a:effectLst/>
                            <a:latin typeface="Cambria Math" panose="02040503050406030204" pitchFamily="18" charset="0"/>
                            <a:ea typeface="+mn-ea"/>
                          </a:rPr>
                          <m:t>  </m:t>
                        </m:r>
                      </m:num>
                      <m:den>
                        <m:d>
                          <m:dPr>
                            <m:begChr m:val="["/>
                            <m:endChr m:val="]"/>
                            <m:ctrlPr>
                              <a:rPr lang="ru-RU" sz="2400" i="1" kern="1200">
                                <a:solidFill>
                                  <a:srgbClr val="000000"/>
                                </a:solidFill>
                                <a:effectLst/>
                                <a:latin typeface="Cambria Math" panose="02040503050406030204" pitchFamily="18" charset="0"/>
                                <a:ea typeface="+mn-ea"/>
                              </a:rPr>
                            </m:ctrlPr>
                          </m:dPr>
                          <m:e>
                            <m:r>
                              <m:rPr>
                                <m:sty m:val="p"/>
                              </m:rPr>
                              <a:rPr lang="kk-KZ" sz="2400" kern="1200">
                                <a:solidFill>
                                  <a:srgbClr val="000000"/>
                                </a:solidFill>
                                <a:effectLst/>
                                <a:latin typeface="Cambria Math" panose="02040503050406030204" pitchFamily="18" charset="0"/>
                                <a:ea typeface="+mn-ea"/>
                              </a:rPr>
                              <m:t>HInd</m:t>
                            </m:r>
                          </m:e>
                        </m:d>
                        <m:r>
                          <a:rPr lang="kk-KZ" sz="2400" kern="1200">
                            <a:solidFill>
                              <a:srgbClr val="000000"/>
                            </a:solidFill>
                            <a:effectLst/>
                            <a:latin typeface="Cambria Math" panose="02040503050406030204" pitchFamily="18" charset="0"/>
                            <a:ea typeface="+mn-ea"/>
                          </a:rPr>
                          <m:t>∙[</m:t>
                        </m:r>
                        <m:sSub>
                          <m:sSubPr>
                            <m:ctrlPr>
                              <a:rPr lang="ru-RU" sz="2400" i="1" kern="1200">
                                <a:solidFill>
                                  <a:srgbClr val="000000"/>
                                </a:solidFill>
                                <a:effectLst/>
                                <a:latin typeface="Cambria Math" panose="02040503050406030204" pitchFamily="18" charset="0"/>
                                <a:ea typeface="+mn-ea"/>
                              </a:rPr>
                            </m:ctrlPr>
                          </m:sSubPr>
                          <m:e>
                            <m:r>
                              <a:rPr lang="kk-KZ" sz="2400" i="1" kern="1200">
                                <a:solidFill>
                                  <a:srgbClr val="000000"/>
                                </a:solidFill>
                                <a:effectLst/>
                                <a:latin typeface="Cambria Math" panose="02040503050406030204" pitchFamily="18" charset="0"/>
                                <a:ea typeface="+mn-ea"/>
                              </a:rPr>
                              <m:t>𝐻</m:t>
                            </m:r>
                          </m:e>
                          <m:sub>
                            <m:r>
                              <a:rPr lang="kk-KZ" sz="2400" i="1" kern="1200">
                                <a:solidFill>
                                  <a:srgbClr val="000000"/>
                                </a:solidFill>
                                <a:effectLst/>
                                <a:latin typeface="Cambria Math" panose="02040503050406030204" pitchFamily="18" charset="0"/>
                                <a:ea typeface="+mn-ea"/>
                              </a:rPr>
                              <m:t>2</m:t>
                            </m:r>
                          </m:sub>
                        </m:sSub>
                        <m:r>
                          <m:rPr>
                            <m:sty m:val="p"/>
                          </m:rPr>
                          <a:rPr lang="kk-KZ" sz="2400" kern="1200">
                            <a:solidFill>
                              <a:srgbClr val="000000"/>
                            </a:solidFill>
                            <a:effectLst/>
                            <a:latin typeface="Cambria Math" panose="02040503050406030204" pitchFamily="18" charset="0"/>
                            <a:ea typeface="+mn-ea"/>
                          </a:rPr>
                          <m:t>O</m:t>
                        </m:r>
                        <m:r>
                          <a:rPr lang="kk-KZ" sz="2400" kern="1200">
                            <a:solidFill>
                              <a:srgbClr val="000000"/>
                            </a:solidFill>
                            <a:effectLst/>
                            <a:latin typeface="Cambria Math" panose="02040503050406030204" pitchFamily="18" charset="0"/>
                            <a:ea typeface="+mn-ea"/>
                          </a:rPr>
                          <m:t>]</m:t>
                        </m:r>
                      </m:den>
                    </m:f>
                  </m:oMath>
                </a14:m>
                <a:r>
                  <a:rPr lang="en-US" sz="2400" kern="1200" dirty="0">
                    <a:solidFill>
                      <a:srgbClr val="000000"/>
                    </a:solidFill>
                    <a:effectLst/>
                    <a:latin typeface="Times New Roman" panose="02020603050405020304" pitchFamily="18" charset="0"/>
                    <a:ea typeface="+mn-ea"/>
                  </a:rPr>
                  <a:t> </a:t>
                </a:r>
                <a:r>
                  <a:rPr lang="kk-KZ" sz="2400" kern="1200" dirty="0">
                    <a:solidFill>
                      <a:srgbClr val="000000"/>
                    </a:solidFill>
                    <a:effectLst/>
                    <a:latin typeface="Times New Roman" panose="02020603050405020304" pitchFamily="18" charset="0"/>
                    <a:ea typeface="+mn-ea"/>
                  </a:rPr>
                  <a:t>;           </a:t>
                </a:r>
                <a14:m>
                  <m:oMath xmlns:m="http://schemas.openxmlformats.org/officeDocument/2006/math">
                    <m:sSup>
                      <m:sSupPr>
                        <m:ctrlPr>
                          <a:rPr lang="ru-RU" sz="2400" i="1" kern="1200">
                            <a:solidFill>
                              <a:srgbClr val="000000"/>
                            </a:solidFill>
                            <a:effectLst/>
                            <a:latin typeface="Cambria Math" panose="02040503050406030204" pitchFamily="18" charset="0"/>
                            <a:ea typeface="+mn-ea"/>
                          </a:rPr>
                        </m:ctrlPr>
                      </m:sSupPr>
                      <m:e>
                        <m:sSub>
                          <m:sSubPr>
                            <m:ctrlPr>
                              <a:rPr lang="ru-RU" sz="2400" i="1" kern="1200">
                                <a:solidFill>
                                  <a:srgbClr val="000000"/>
                                </a:solidFill>
                                <a:effectLst/>
                                <a:latin typeface="Cambria Math" panose="02040503050406030204" pitchFamily="18" charset="0"/>
                                <a:ea typeface="+mn-ea"/>
                              </a:rPr>
                            </m:ctrlPr>
                          </m:sSubPr>
                          <m:e>
                            <m:r>
                              <a:rPr lang="kk-KZ" sz="2400" i="1" kern="1200">
                                <a:solidFill>
                                  <a:srgbClr val="000000"/>
                                </a:solidFill>
                                <a:effectLst/>
                                <a:latin typeface="Cambria Math" panose="02040503050406030204" pitchFamily="18" charset="0"/>
                                <a:ea typeface="+mn-ea"/>
                              </a:rPr>
                              <m:t>[</m:t>
                            </m:r>
                            <m:r>
                              <a:rPr lang="kk-KZ" sz="2400" i="1" kern="1200">
                                <a:solidFill>
                                  <a:srgbClr val="000000"/>
                                </a:solidFill>
                                <a:effectLst/>
                                <a:latin typeface="Cambria Math" panose="02040503050406030204" pitchFamily="18" charset="0"/>
                                <a:ea typeface="+mn-ea"/>
                              </a:rPr>
                              <m:t>𝐻</m:t>
                            </m:r>
                          </m:e>
                          <m:sub>
                            <m:r>
                              <a:rPr lang="kk-KZ" sz="2400" i="1" kern="1200">
                                <a:solidFill>
                                  <a:srgbClr val="000000"/>
                                </a:solidFill>
                                <a:effectLst/>
                                <a:latin typeface="Cambria Math" panose="02040503050406030204" pitchFamily="18" charset="0"/>
                                <a:ea typeface="+mn-ea"/>
                              </a:rPr>
                              <m:t>3</m:t>
                            </m:r>
                          </m:sub>
                        </m:sSub>
                        <m:r>
                          <a:rPr lang="kk-KZ" sz="2400" i="1" kern="1200">
                            <a:solidFill>
                              <a:srgbClr val="000000"/>
                            </a:solidFill>
                            <a:effectLst/>
                            <a:latin typeface="Cambria Math" panose="02040503050406030204" pitchFamily="18" charset="0"/>
                            <a:ea typeface="+mn-ea"/>
                          </a:rPr>
                          <m:t>𝑂</m:t>
                        </m:r>
                      </m:e>
                      <m:sup>
                        <m:r>
                          <a:rPr lang="kk-KZ" sz="2400" i="1" kern="1200">
                            <a:solidFill>
                              <a:srgbClr val="000000"/>
                            </a:solidFill>
                            <a:effectLst/>
                            <a:latin typeface="Cambria Math" panose="02040503050406030204" pitchFamily="18" charset="0"/>
                            <a:ea typeface="+mn-ea"/>
                          </a:rPr>
                          <m:t>+</m:t>
                        </m:r>
                      </m:sup>
                    </m:sSup>
                    <m:r>
                      <a:rPr lang="kk-KZ" sz="2400" i="1" kern="1200">
                        <a:solidFill>
                          <a:srgbClr val="000000"/>
                        </a:solidFill>
                        <a:effectLst/>
                        <a:latin typeface="Cambria Math" panose="02040503050406030204" pitchFamily="18" charset="0"/>
                        <a:ea typeface="+mn-ea"/>
                      </a:rPr>
                      <m:t>]</m:t>
                    </m:r>
                  </m:oMath>
                </a14:m>
                <a:r>
                  <a:rPr lang="kk-KZ" sz="2400" kern="1200" dirty="0">
                    <a:solidFill>
                      <a:srgbClr val="000000"/>
                    </a:solidFill>
                    <a:effectLst/>
                    <a:latin typeface="Times New Roman" panose="02020603050405020304" pitchFamily="18" charset="0"/>
                    <a:ea typeface="+mn-ea"/>
                  </a:rPr>
                  <a:t>  </a:t>
                </a:r>
                <a14:m>
                  <m:oMath xmlns:m="http://schemas.openxmlformats.org/officeDocument/2006/math">
                    <m:r>
                      <a:rPr lang="kk-KZ" sz="2400" kern="1200">
                        <a:solidFill>
                          <a:srgbClr val="000000"/>
                        </a:solidFill>
                        <a:effectLst/>
                        <a:latin typeface="Cambria Math" panose="02040503050406030204" pitchFamily="18" charset="0"/>
                        <a:ea typeface="+mn-ea"/>
                      </a:rPr>
                      <m:t>=</m:t>
                    </m:r>
                    <m:sSub>
                      <m:sSubPr>
                        <m:ctrlPr>
                          <a:rPr lang="ru-RU" sz="2400" i="1" kern="1200">
                            <a:solidFill>
                              <a:srgbClr val="000000"/>
                            </a:solidFill>
                            <a:effectLst/>
                            <a:latin typeface="Cambria Math" panose="02040503050406030204" pitchFamily="18" charset="0"/>
                            <a:ea typeface="+mn-ea"/>
                          </a:rPr>
                        </m:ctrlPr>
                      </m:sSubPr>
                      <m:e>
                        <m:r>
                          <a:rPr lang="kk-KZ" sz="2400" i="1" kern="1200">
                            <a:solidFill>
                              <a:srgbClr val="000000"/>
                            </a:solidFill>
                            <a:effectLst/>
                            <a:latin typeface="Cambria Math" panose="02040503050406030204" pitchFamily="18" charset="0"/>
                            <a:ea typeface="+mn-ea"/>
                          </a:rPr>
                          <m:t>𝐾</m:t>
                        </m:r>
                      </m:e>
                      <m:sub>
                        <m:r>
                          <a:rPr lang="kk-KZ" sz="2400" i="1" kern="1200">
                            <a:solidFill>
                              <a:srgbClr val="000000"/>
                            </a:solidFill>
                            <a:effectLst/>
                            <a:latin typeface="Cambria Math" panose="02040503050406030204" pitchFamily="18" charset="0"/>
                            <a:ea typeface="+mn-ea"/>
                          </a:rPr>
                          <m:t>𝑎</m:t>
                        </m:r>
                      </m:sub>
                    </m:sSub>
                    <m:r>
                      <a:rPr lang="kk-KZ" sz="2400" i="1" kern="1200">
                        <a:solidFill>
                          <a:srgbClr val="000000"/>
                        </a:solidFill>
                        <a:effectLst/>
                        <a:latin typeface="Cambria Math" panose="02040503050406030204" pitchFamily="18" charset="0"/>
                        <a:ea typeface="+mn-ea"/>
                      </a:rPr>
                      <m:t>∙</m:t>
                    </m:r>
                    <m:f>
                      <m:fPr>
                        <m:ctrlPr>
                          <a:rPr lang="ru-RU" sz="2400" i="1" kern="1200">
                            <a:solidFill>
                              <a:srgbClr val="000000"/>
                            </a:solidFill>
                            <a:effectLst/>
                            <a:latin typeface="Cambria Math" panose="02040503050406030204" pitchFamily="18" charset="0"/>
                            <a:ea typeface="+mn-ea"/>
                          </a:rPr>
                        </m:ctrlPr>
                      </m:fPr>
                      <m:num>
                        <m:r>
                          <a:rPr lang="kk-KZ" sz="2400" i="1" kern="1200">
                            <a:solidFill>
                              <a:srgbClr val="000000"/>
                            </a:solidFill>
                            <a:effectLst/>
                            <a:latin typeface="Cambria Math" panose="02040503050406030204" pitchFamily="18" charset="0"/>
                            <a:ea typeface="+mn-ea"/>
                          </a:rPr>
                          <m:t>[</m:t>
                        </m:r>
                        <m:r>
                          <a:rPr lang="kk-KZ" sz="2400" i="1" kern="1200">
                            <a:solidFill>
                              <a:srgbClr val="000000"/>
                            </a:solidFill>
                            <a:effectLst/>
                            <a:latin typeface="Cambria Math" panose="02040503050406030204" pitchFamily="18" charset="0"/>
                            <a:ea typeface="+mn-ea"/>
                          </a:rPr>
                          <m:t>𝐻𝐼𝑛𝑑</m:t>
                        </m:r>
                        <m:r>
                          <a:rPr lang="kk-KZ" sz="2400" i="1" kern="1200">
                            <a:solidFill>
                              <a:srgbClr val="000000"/>
                            </a:solidFill>
                            <a:effectLst/>
                            <a:latin typeface="Cambria Math" panose="02040503050406030204" pitchFamily="18" charset="0"/>
                            <a:ea typeface="+mn-ea"/>
                          </a:rPr>
                          <m:t>]</m:t>
                        </m:r>
                        <m:r>
                          <a:rPr lang="kk-KZ" sz="2400" kern="1200">
                            <a:solidFill>
                              <a:srgbClr val="000000"/>
                            </a:solidFill>
                            <a:effectLst/>
                            <a:latin typeface="Cambria Math" panose="02040503050406030204" pitchFamily="18" charset="0"/>
                            <a:ea typeface="+mn-ea"/>
                          </a:rPr>
                          <m:t> </m:t>
                        </m:r>
                      </m:num>
                      <m:den>
                        <m:r>
                          <a:rPr lang="kk-KZ" sz="2400" kern="1200">
                            <a:solidFill>
                              <a:srgbClr val="000000"/>
                            </a:solidFill>
                            <a:effectLst/>
                            <a:latin typeface="Cambria Math" panose="02040503050406030204" pitchFamily="18" charset="0"/>
                            <a:ea typeface="+mn-ea"/>
                          </a:rPr>
                          <m:t>[</m:t>
                        </m:r>
                        <m:sSup>
                          <m:sSupPr>
                            <m:ctrlPr>
                              <a:rPr lang="ru-RU" sz="2400" i="1" kern="1200">
                                <a:solidFill>
                                  <a:srgbClr val="000000"/>
                                </a:solidFill>
                                <a:effectLst/>
                                <a:latin typeface="Cambria Math" panose="02040503050406030204" pitchFamily="18" charset="0"/>
                                <a:ea typeface="+mn-ea"/>
                              </a:rPr>
                            </m:ctrlPr>
                          </m:sSupPr>
                          <m:e>
                            <m:r>
                              <a:rPr lang="kk-KZ" sz="2400" i="1" kern="1200">
                                <a:solidFill>
                                  <a:srgbClr val="000000"/>
                                </a:solidFill>
                                <a:effectLst/>
                                <a:latin typeface="Cambria Math" panose="02040503050406030204" pitchFamily="18" charset="0"/>
                                <a:ea typeface="+mn-ea"/>
                              </a:rPr>
                              <m:t>𝐼𝑛𝑑</m:t>
                            </m:r>
                          </m:e>
                          <m:sup>
                            <m:r>
                              <a:rPr lang="kk-KZ" sz="2400" i="1" kern="1200">
                                <a:solidFill>
                                  <a:srgbClr val="000000"/>
                                </a:solidFill>
                                <a:effectLst/>
                                <a:latin typeface="Cambria Math" panose="02040503050406030204" pitchFamily="18" charset="0"/>
                                <a:ea typeface="+mn-ea"/>
                              </a:rPr>
                              <m:t>−</m:t>
                            </m:r>
                          </m:sup>
                        </m:sSup>
                        <m:r>
                          <a:rPr lang="kk-KZ" sz="2400" kern="1200">
                            <a:solidFill>
                              <a:srgbClr val="000000"/>
                            </a:solidFill>
                            <a:effectLst/>
                            <a:latin typeface="Cambria Math" panose="02040503050406030204" pitchFamily="18" charset="0"/>
                            <a:ea typeface="+mn-ea"/>
                          </a:rPr>
                          <m:t>]</m:t>
                        </m:r>
                      </m:den>
                    </m:f>
                  </m:oMath>
                </a14:m>
                <a:r>
                  <a:rPr lang="en-US" sz="2400" kern="1200" dirty="0">
                    <a:solidFill>
                      <a:srgbClr val="000000"/>
                    </a:solidFill>
                    <a:effectLst/>
                    <a:latin typeface="Times New Roman" panose="02020603050405020304" pitchFamily="18" charset="0"/>
                    <a:ea typeface="+mn-ea"/>
                  </a:rPr>
                  <a:t> </a:t>
                </a:r>
                <a:r>
                  <a:rPr lang="kk-KZ" sz="2400" kern="1200" dirty="0">
                    <a:solidFill>
                      <a:srgbClr val="000000"/>
                    </a:solidFill>
                    <a:effectLst/>
                    <a:latin typeface="Times New Roman" panose="02020603050405020304" pitchFamily="18" charset="0"/>
                    <a:ea typeface="+mn-ea"/>
                  </a:rPr>
                  <a:t>    </a:t>
                </a:r>
                <a:endParaRPr lang="ru-RU" sz="2000" dirty="0">
                  <a:effectLst/>
                  <a:latin typeface="Times New Roman" panose="02020603050405020304" pitchFamily="18" charset="0"/>
                  <a:ea typeface="Times New Roman" panose="02020603050405020304" pitchFamily="18" charset="0"/>
                </a:endParaRPr>
              </a:p>
              <a:p>
                <a:pPr indent="0" algn="just" fontAlgn="base">
                  <a:buNone/>
                </a:pPr>
                <a:r>
                  <a:rPr lang="kk-KZ" sz="2400" kern="1200" dirty="0">
                    <a:solidFill>
                      <a:srgbClr val="000000"/>
                    </a:solidFill>
                    <a:effectLst/>
                    <a:latin typeface="Times New Roman" panose="02020603050405020304" pitchFamily="18" charset="0"/>
                    <a:ea typeface="+mn-ea"/>
                  </a:rPr>
                  <a:t> </a:t>
                </a:r>
                <a:endParaRPr lang="ru-RU" sz="2000" dirty="0">
                  <a:effectLst/>
                  <a:latin typeface="Times New Roman" panose="02020603050405020304" pitchFamily="18" charset="0"/>
                  <a:ea typeface="Times New Roman" panose="02020603050405020304" pitchFamily="18" charset="0"/>
                </a:endParaRPr>
              </a:p>
              <a:p>
                <a:pPr indent="0" algn="ctr" fontAlgn="base">
                  <a:buNone/>
                </a:pPr>
                <a:r>
                  <a:rPr lang="en-US" sz="2400" kern="1200" dirty="0">
                    <a:solidFill>
                      <a:srgbClr val="000000"/>
                    </a:solidFill>
                    <a:effectLst/>
                    <a:latin typeface="Times New Roman" panose="02020603050405020304" pitchFamily="18" charset="0"/>
                    <a:ea typeface="+mn-ea"/>
                  </a:rPr>
                  <a:t>pH = </a:t>
                </a:r>
                <a14:m>
                  <m:oMath xmlns:m="http://schemas.openxmlformats.org/officeDocument/2006/math">
                    <m:sSub>
                      <m:sSubPr>
                        <m:ctrlPr>
                          <a:rPr lang="ru-RU" sz="2400" i="1" kern="1200">
                            <a:solidFill>
                              <a:srgbClr val="000000"/>
                            </a:solidFill>
                            <a:effectLst/>
                            <a:latin typeface="Cambria Math" panose="02040503050406030204" pitchFamily="18" charset="0"/>
                            <a:ea typeface="+mn-ea"/>
                          </a:rPr>
                        </m:ctrlPr>
                      </m:sSubPr>
                      <m:e>
                        <m:r>
                          <a:rPr lang="en-US" sz="2400" i="1" kern="1200">
                            <a:solidFill>
                              <a:srgbClr val="000000"/>
                            </a:solidFill>
                            <a:effectLst/>
                            <a:latin typeface="Cambria Math" panose="02040503050406030204" pitchFamily="18" charset="0"/>
                            <a:ea typeface="+mn-ea"/>
                          </a:rPr>
                          <m:t>𝑝𝐾</m:t>
                        </m:r>
                      </m:e>
                      <m:sub>
                        <m:r>
                          <a:rPr lang="en-US" sz="2400" i="1" kern="1200">
                            <a:solidFill>
                              <a:srgbClr val="000000"/>
                            </a:solidFill>
                            <a:effectLst/>
                            <a:latin typeface="Cambria Math" panose="02040503050406030204" pitchFamily="18" charset="0"/>
                            <a:ea typeface="+mn-ea"/>
                          </a:rPr>
                          <m:t>𝑎</m:t>
                        </m:r>
                      </m:sub>
                    </m:sSub>
                    <m:r>
                      <a:rPr lang="en-US" sz="2400" i="1" kern="1200">
                        <a:solidFill>
                          <a:srgbClr val="000000"/>
                        </a:solidFill>
                        <a:effectLst/>
                        <a:latin typeface="Cambria Math" panose="02040503050406030204" pitchFamily="18" charset="0"/>
                        <a:ea typeface="+mn-ea"/>
                      </a:rPr>
                      <m:t>+</m:t>
                    </m:r>
                    <m:r>
                      <a:rPr lang="en-US" sz="2400" i="1" kern="1200">
                        <a:solidFill>
                          <a:srgbClr val="000000"/>
                        </a:solidFill>
                        <a:effectLst/>
                        <a:latin typeface="Cambria Math" panose="02040503050406030204" pitchFamily="18" charset="0"/>
                        <a:ea typeface="+mn-ea"/>
                      </a:rPr>
                      <m:t>𝑙𝑔</m:t>
                    </m:r>
                    <m:f>
                      <m:fPr>
                        <m:ctrlPr>
                          <a:rPr lang="ru-RU" sz="2400" i="1" kern="1200">
                            <a:solidFill>
                              <a:srgbClr val="000000"/>
                            </a:solidFill>
                            <a:effectLst/>
                            <a:latin typeface="Cambria Math" panose="02040503050406030204" pitchFamily="18" charset="0"/>
                            <a:ea typeface="+mn-ea"/>
                          </a:rPr>
                        </m:ctrlPr>
                      </m:fPr>
                      <m:num>
                        <m:r>
                          <a:rPr lang="en-US" sz="2400" i="1" kern="1200">
                            <a:solidFill>
                              <a:srgbClr val="000000"/>
                            </a:solidFill>
                            <a:effectLst/>
                            <a:latin typeface="Cambria Math" panose="02040503050406030204" pitchFamily="18" charset="0"/>
                            <a:ea typeface="+mn-ea"/>
                          </a:rPr>
                          <m:t>[</m:t>
                        </m:r>
                        <m:r>
                          <a:rPr lang="en-US" sz="2400" i="1" kern="1200">
                            <a:solidFill>
                              <a:srgbClr val="000000"/>
                            </a:solidFill>
                            <a:effectLst/>
                            <a:latin typeface="Cambria Math" panose="02040503050406030204" pitchFamily="18" charset="0"/>
                            <a:ea typeface="+mn-ea"/>
                          </a:rPr>
                          <m:t>𝐻𝐼𝑛𝑑</m:t>
                        </m:r>
                        <m:r>
                          <a:rPr lang="en-US" sz="2400" i="1" kern="1200">
                            <a:solidFill>
                              <a:srgbClr val="000000"/>
                            </a:solidFill>
                            <a:effectLst/>
                            <a:latin typeface="Cambria Math" panose="02040503050406030204" pitchFamily="18" charset="0"/>
                            <a:ea typeface="+mn-ea"/>
                          </a:rPr>
                          <m:t>]</m:t>
                        </m:r>
                        <m:r>
                          <a:rPr lang="en-US" sz="2400" kern="1200">
                            <a:solidFill>
                              <a:srgbClr val="000000"/>
                            </a:solidFill>
                            <a:effectLst/>
                            <a:latin typeface="Cambria Math" panose="02040503050406030204" pitchFamily="18" charset="0"/>
                            <a:ea typeface="+mn-ea"/>
                          </a:rPr>
                          <m:t> </m:t>
                        </m:r>
                      </m:num>
                      <m:den>
                        <m:r>
                          <a:rPr lang="en-US" sz="2400" kern="1200">
                            <a:solidFill>
                              <a:srgbClr val="000000"/>
                            </a:solidFill>
                            <a:effectLst/>
                            <a:latin typeface="Cambria Math" panose="02040503050406030204" pitchFamily="18" charset="0"/>
                            <a:ea typeface="+mn-ea"/>
                          </a:rPr>
                          <m:t>[</m:t>
                        </m:r>
                        <m:sSup>
                          <m:sSupPr>
                            <m:ctrlPr>
                              <a:rPr lang="ru-RU" sz="2400" i="1" kern="1200">
                                <a:solidFill>
                                  <a:srgbClr val="000000"/>
                                </a:solidFill>
                                <a:effectLst/>
                                <a:latin typeface="Cambria Math" panose="02040503050406030204" pitchFamily="18" charset="0"/>
                                <a:ea typeface="+mn-ea"/>
                              </a:rPr>
                            </m:ctrlPr>
                          </m:sSupPr>
                          <m:e>
                            <m:r>
                              <a:rPr lang="en-US" sz="2400" i="1" kern="1200">
                                <a:solidFill>
                                  <a:srgbClr val="000000"/>
                                </a:solidFill>
                                <a:effectLst/>
                                <a:latin typeface="Cambria Math" panose="02040503050406030204" pitchFamily="18" charset="0"/>
                                <a:ea typeface="+mn-ea"/>
                              </a:rPr>
                              <m:t>𝐼𝑛𝑑</m:t>
                            </m:r>
                          </m:e>
                          <m:sup>
                            <m:r>
                              <a:rPr lang="en-US" sz="2400" i="1" kern="1200">
                                <a:solidFill>
                                  <a:srgbClr val="000000"/>
                                </a:solidFill>
                                <a:effectLst/>
                                <a:latin typeface="Cambria Math" panose="02040503050406030204" pitchFamily="18" charset="0"/>
                                <a:ea typeface="+mn-ea"/>
                              </a:rPr>
                              <m:t>−</m:t>
                            </m:r>
                          </m:sup>
                        </m:sSup>
                        <m:r>
                          <a:rPr lang="en-US" sz="2400" kern="1200">
                            <a:solidFill>
                              <a:srgbClr val="000000"/>
                            </a:solidFill>
                            <a:effectLst/>
                            <a:latin typeface="Cambria Math" panose="02040503050406030204" pitchFamily="18" charset="0"/>
                            <a:ea typeface="+mn-ea"/>
                          </a:rPr>
                          <m:t>]</m:t>
                        </m:r>
                      </m:den>
                    </m:f>
                  </m:oMath>
                </a14:m>
                <a:endParaRPr lang="ru-RU" sz="2000" dirty="0">
                  <a:effectLst/>
                  <a:latin typeface="Times New Roman" panose="02020603050405020304" pitchFamily="18" charset="0"/>
                  <a:ea typeface="Times New Roman" panose="02020603050405020304" pitchFamily="18" charset="0"/>
                </a:endParaRPr>
              </a:p>
              <a:p>
                <a:pPr indent="0" algn="just" fontAlgn="base">
                  <a:buNone/>
                </a:pPr>
                <a:r>
                  <a:rPr lang="kk-KZ" sz="2400" kern="1200" dirty="0">
                    <a:solidFill>
                      <a:srgbClr val="000000"/>
                    </a:solidFill>
                    <a:effectLst/>
                    <a:latin typeface="Times New Roman" panose="02020603050405020304" pitchFamily="18" charset="0"/>
                    <a:ea typeface="+mn-ea"/>
                  </a:rPr>
                  <a:t>	Адам көзі түстің өзгеруін индикатор құрамындағы қосылыстардың бір концентрациясы екіншісінен 10 есе аз немесе көп болған жағдайда байқай алады, яғни </a:t>
                </a:r>
                <a14:m>
                  <m:oMath xmlns:m="http://schemas.openxmlformats.org/officeDocument/2006/math">
                    <m:f>
                      <m:fPr>
                        <m:ctrlPr>
                          <a:rPr lang="ru-RU" sz="2400" i="1" kern="1200">
                            <a:solidFill>
                              <a:srgbClr val="000000"/>
                            </a:solidFill>
                            <a:effectLst/>
                            <a:latin typeface="Cambria Math" panose="02040503050406030204" pitchFamily="18" charset="0"/>
                            <a:ea typeface="+mn-ea"/>
                          </a:rPr>
                        </m:ctrlPr>
                      </m:fPr>
                      <m:num>
                        <m:r>
                          <a:rPr lang="kk-KZ" sz="2400" i="1" kern="1200">
                            <a:solidFill>
                              <a:srgbClr val="000000"/>
                            </a:solidFill>
                            <a:effectLst/>
                            <a:latin typeface="Cambria Math" panose="02040503050406030204" pitchFamily="18" charset="0"/>
                            <a:ea typeface="+mn-ea"/>
                          </a:rPr>
                          <m:t>[</m:t>
                        </m:r>
                        <m:r>
                          <a:rPr lang="kk-KZ" sz="2400" i="1" kern="1200">
                            <a:solidFill>
                              <a:srgbClr val="000000"/>
                            </a:solidFill>
                            <a:effectLst/>
                            <a:latin typeface="Cambria Math" panose="02040503050406030204" pitchFamily="18" charset="0"/>
                            <a:ea typeface="+mn-ea"/>
                          </a:rPr>
                          <m:t>𝐻𝐼𝑛𝑑</m:t>
                        </m:r>
                        <m:r>
                          <a:rPr lang="kk-KZ" sz="2400" i="1" kern="1200">
                            <a:solidFill>
                              <a:srgbClr val="000000"/>
                            </a:solidFill>
                            <a:effectLst/>
                            <a:latin typeface="Cambria Math" panose="02040503050406030204" pitchFamily="18" charset="0"/>
                            <a:ea typeface="+mn-ea"/>
                          </a:rPr>
                          <m:t>]</m:t>
                        </m:r>
                        <m:r>
                          <a:rPr lang="kk-KZ" sz="2400" kern="1200">
                            <a:solidFill>
                              <a:srgbClr val="000000"/>
                            </a:solidFill>
                            <a:effectLst/>
                            <a:latin typeface="Cambria Math" panose="02040503050406030204" pitchFamily="18" charset="0"/>
                            <a:ea typeface="+mn-ea"/>
                          </a:rPr>
                          <m:t> </m:t>
                        </m:r>
                      </m:num>
                      <m:den>
                        <m:r>
                          <a:rPr lang="kk-KZ" sz="2400" kern="1200">
                            <a:solidFill>
                              <a:srgbClr val="000000"/>
                            </a:solidFill>
                            <a:effectLst/>
                            <a:latin typeface="Cambria Math" panose="02040503050406030204" pitchFamily="18" charset="0"/>
                            <a:ea typeface="+mn-ea"/>
                          </a:rPr>
                          <m:t>[</m:t>
                        </m:r>
                        <m:sSup>
                          <m:sSupPr>
                            <m:ctrlPr>
                              <a:rPr lang="ru-RU" sz="2400" i="1" kern="1200">
                                <a:solidFill>
                                  <a:srgbClr val="000000"/>
                                </a:solidFill>
                                <a:effectLst/>
                                <a:latin typeface="Cambria Math" panose="02040503050406030204" pitchFamily="18" charset="0"/>
                                <a:ea typeface="+mn-ea"/>
                              </a:rPr>
                            </m:ctrlPr>
                          </m:sSupPr>
                          <m:e>
                            <m:r>
                              <a:rPr lang="kk-KZ" sz="2400" i="1" kern="1200">
                                <a:solidFill>
                                  <a:srgbClr val="000000"/>
                                </a:solidFill>
                                <a:effectLst/>
                                <a:latin typeface="Cambria Math" panose="02040503050406030204" pitchFamily="18" charset="0"/>
                                <a:ea typeface="+mn-ea"/>
                              </a:rPr>
                              <m:t>𝐼𝑛𝑑</m:t>
                            </m:r>
                          </m:e>
                          <m:sup>
                            <m:r>
                              <a:rPr lang="kk-KZ" sz="2400" i="1" kern="1200">
                                <a:solidFill>
                                  <a:srgbClr val="000000"/>
                                </a:solidFill>
                                <a:effectLst/>
                                <a:latin typeface="Cambria Math" panose="02040503050406030204" pitchFamily="18" charset="0"/>
                                <a:ea typeface="+mn-ea"/>
                              </a:rPr>
                              <m:t>−</m:t>
                            </m:r>
                          </m:sup>
                        </m:sSup>
                        <m:r>
                          <a:rPr lang="kk-KZ" sz="2400" kern="1200">
                            <a:solidFill>
                              <a:srgbClr val="000000"/>
                            </a:solidFill>
                            <a:effectLst/>
                            <a:latin typeface="Cambria Math" panose="02040503050406030204" pitchFamily="18" charset="0"/>
                            <a:ea typeface="+mn-ea"/>
                          </a:rPr>
                          <m:t>]</m:t>
                        </m:r>
                      </m:den>
                    </m:f>
                  </m:oMath>
                </a14:m>
                <a:r>
                  <a:rPr lang="en-US" sz="2400" kern="1200" dirty="0">
                    <a:solidFill>
                      <a:srgbClr val="000000"/>
                    </a:solidFill>
                    <a:effectLst/>
                    <a:latin typeface="Times New Roman" panose="02020603050405020304" pitchFamily="18" charset="0"/>
                    <a:ea typeface="+mn-ea"/>
                  </a:rPr>
                  <a:t> </a:t>
                </a:r>
                <a:r>
                  <a:rPr lang="kk-KZ" sz="2400" kern="1200" dirty="0">
                    <a:solidFill>
                      <a:srgbClr val="000000"/>
                    </a:solidFill>
                    <a:effectLst/>
                    <a:latin typeface="Times New Roman" panose="02020603050405020304" pitchFamily="18" charset="0"/>
                    <a:ea typeface="+mn-ea"/>
                  </a:rPr>
                  <a:t>˃ </a:t>
                </a:r>
                <a14:m>
                  <m:oMath xmlns:m="http://schemas.openxmlformats.org/officeDocument/2006/math">
                    <m:f>
                      <m:fPr>
                        <m:ctrlPr>
                          <a:rPr lang="ru-RU" sz="2400" i="1" kern="1200">
                            <a:solidFill>
                              <a:srgbClr val="000000"/>
                            </a:solidFill>
                            <a:effectLst/>
                            <a:latin typeface="Cambria Math" panose="02040503050406030204" pitchFamily="18" charset="0"/>
                            <a:ea typeface="+mn-ea"/>
                          </a:rPr>
                        </m:ctrlPr>
                      </m:fPr>
                      <m:num>
                        <m:r>
                          <a:rPr lang="kk-KZ" sz="2400" i="1" kern="1200">
                            <a:solidFill>
                              <a:srgbClr val="000000"/>
                            </a:solidFill>
                            <a:effectLst/>
                            <a:latin typeface="Cambria Math" panose="02040503050406030204" pitchFamily="18" charset="0"/>
                            <a:ea typeface="+mn-ea"/>
                          </a:rPr>
                          <m:t>10</m:t>
                        </m:r>
                      </m:num>
                      <m:den>
                        <m:r>
                          <a:rPr lang="kk-KZ" sz="2400" i="1" kern="1200">
                            <a:solidFill>
                              <a:srgbClr val="000000"/>
                            </a:solidFill>
                            <a:effectLst/>
                            <a:latin typeface="Cambria Math" panose="02040503050406030204" pitchFamily="18" charset="0"/>
                            <a:ea typeface="+mn-ea"/>
                          </a:rPr>
                          <m:t>1</m:t>
                        </m:r>
                      </m:den>
                    </m:f>
                  </m:oMath>
                </a14:m>
                <a:r>
                  <a:rPr lang="en-US" sz="2400" kern="1200" dirty="0">
                    <a:solidFill>
                      <a:srgbClr val="000000"/>
                    </a:solidFill>
                    <a:effectLst/>
                    <a:latin typeface="Times New Roman" panose="02020603050405020304" pitchFamily="18" charset="0"/>
                    <a:ea typeface="+mn-ea"/>
                  </a:rPr>
                  <a:t> </a:t>
                </a:r>
                <a:r>
                  <a:rPr lang="kk-KZ" sz="2400" kern="1200" dirty="0">
                    <a:solidFill>
                      <a:srgbClr val="000000"/>
                    </a:solidFill>
                    <a:effectLst/>
                    <a:latin typeface="Times New Roman" panose="02020603050405020304" pitchFamily="18" charset="0"/>
                    <a:ea typeface="+mn-ea"/>
                  </a:rPr>
                  <a:t>  қышқылдық формаға тән. Ал керісінше     </a:t>
                </a:r>
                <a14:m>
                  <m:oMath xmlns:m="http://schemas.openxmlformats.org/officeDocument/2006/math">
                    <m:f>
                      <m:fPr>
                        <m:ctrlPr>
                          <a:rPr lang="ru-RU" sz="2400" i="1" kern="1200">
                            <a:solidFill>
                              <a:srgbClr val="000000"/>
                            </a:solidFill>
                            <a:effectLst/>
                            <a:latin typeface="Cambria Math" panose="02040503050406030204" pitchFamily="18" charset="0"/>
                            <a:ea typeface="+mn-ea"/>
                          </a:rPr>
                        </m:ctrlPr>
                      </m:fPr>
                      <m:num>
                        <m:r>
                          <a:rPr lang="kk-KZ" sz="2400" i="1" kern="1200">
                            <a:solidFill>
                              <a:srgbClr val="000000"/>
                            </a:solidFill>
                            <a:effectLst/>
                            <a:latin typeface="Cambria Math" panose="02040503050406030204" pitchFamily="18" charset="0"/>
                            <a:ea typeface="+mn-ea"/>
                          </a:rPr>
                          <m:t>[</m:t>
                        </m:r>
                        <m:r>
                          <a:rPr lang="kk-KZ" sz="2400" i="1" kern="1200">
                            <a:solidFill>
                              <a:srgbClr val="000000"/>
                            </a:solidFill>
                            <a:effectLst/>
                            <a:latin typeface="Cambria Math" panose="02040503050406030204" pitchFamily="18" charset="0"/>
                            <a:ea typeface="+mn-ea"/>
                          </a:rPr>
                          <m:t>𝐼𝑛𝑑</m:t>
                        </m:r>
                        <m:r>
                          <a:rPr lang="kk-KZ" sz="2400" i="1" kern="1200">
                            <a:solidFill>
                              <a:srgbClr val="000000"/>
                            </a:solidFill>
                            <a:effectLst/>
                            <a:latin typeface="Cambria Math" panose="02040503050406030204" pitchFamily="18" charset="0"/>
                            <a:ea typeface="+mn-ea"/>
                          </a:rPr>
                          <m:t>]</m:t>
                        </m:r>
                        <m:r>
                          <a:rPr lang="kk-KZ" sz="2400" kern="1200">
                            <a:solidFill>
                              <a:srgbClr val="000000"/>
                            </a:solidFill>
                            <a:effectLst/>
                            <a:latin typeface="Cambria Math" panose="02040503050406030204" pitchFamily="18" charset="0"/>
                            <a:ea typeface="+mn-ea"/>
                          </a:rPr>
                          <m:t> </m:t>
                        </m:r>
                      </m:num>
                      <m:den>
                        <m:r>
                          <a:rPr lang="kk-KZ" sz="2400" kern="1200">
                            <a:solidFill>
                              <a:srgbClr val="000000"/>
                            </a:solidFill>
                            <a:effectLst/>
                            <a:latin typeface="Cambria Math" panose="02040503050406030204" pitchFamily="18" charset="0"/>
                            <a:ea typeface="+mn-ea"/>
                          </a:rPr>
                          <m:t>[</m:t>
                        </m:r>
                        <m:sSup>
                          <m:sSupPr>
                            <m:ctrlPr>
                              <a:rPr lang="ru-RU" sz="2400" i="1" kern="1200">
                                <a:solidFill>
                                  <a:srgbClr val="000000"/>
                                </a:solidFill>
                                <a:effectLst/>
                                <a:latin typeface="Cambria Math" panose="02040503050406030204" pitchFamily="18" charset="0"/>
                                <a:ea typeface="+mn-ea"/>
                              </a:rPr>
                            </m:ctrlPr>
                          </m:sSupPr>
                          <m:e>
                            <m:r>
                              <a:rPr lang="kk-KZ" sz="2400" i="1" kern="1200">
                                <a:solidFill>
                                  <a:srgbClr val="000000"/>
                                </a:solidFill>
                                <a:effectLst/>
                                <a:latin typeface="Cambria Math" panose="02040503050406030204" pitchFamily="18" charset="0"/>
                                <a:ea typeface="+mn-ea"/>
                              </a:rPr>
                              <m:t>𝐼𝑛𝑑𝐻</m:t>
                            </m:r>
                          </m:e>
                          <m:sup>
                            <m:r>
                              <a:rPr lang="kk-KZ" sz="2400" i="1" kern="1200">
                                <a:solidFill>
                                  <a:srgbClr val="000000"/>
                                </a:solidFill>
                                <a:effectLst/>
                                <a:latin typeface="Cambria Math" panose="02040503050406030204" pitchFamily="18" charset="0"/>
                                <a:ea typeface="+mn-ea"/>
                              </a:rPr>
                              <m:t>+</m:t>
                            </m:r>
                          </m:sup>
                        </m:sSup>
                        <m:r>
                          <a:rPr lang="kk-KZ" sz="2400" kern="1200">
                            <a:solidFill>
                              <a:srgbClr val="000000"/>
                            </a:solidFill>
                            <a:effectLst/>
                            <a:latin typeface="Cambria Math" panose="02040503050406030204" pitchFamily="18" charset="0"/>
                            <a:ea typeface="+mn-ea"/>
                          </a:rPr>
                          <m:t>]</m:t>
                        </m:r>
                      </m:den>
                    </m:f>
                  </m:oMath>
                </a14:m>
                <a:r>
                  <a:rPr lang="en-US" sz="2400" kern="1200" dirty="0">
                    <a:solidFill>
                      <a:srgbClr val="000000"/>
                    </a:solidFill>
                    <a:effectLst/>
                    <a:latin typeface="Times New Roman" panose="02020603050405020304" pitchFamily="18" charset="0"/>
                    <a:ea typeface="+mn-ea"/>
                  </a:rPr>
                  <a:t> </a:t>
                </a:r>
                <a:r>
                  <a:rPr lang="kk-KZ" sz="2400" kern="1200" dirty="0">
                    <a:solidFill>
                      <a:srgbClr val="000000"/>
                    </a:solidFill>
                    <a:effectLst/>
                    <a:latin typeface="Times New Roman" panose="02020603050405020304" pitchFamily="18" charset="0"/>
                    <a:ea typeface="+mn-ea"/>
                  </a:rPr>
                  <a:t>˃ 10 индикатордың  негіздік түріне сәйкес келеді. Осы теңдіктерді қолдана отырып индикатор түсінің ауысу аралығын таба аламыз. </a:t>
                </a:r>
                <a:endParaRPr lang="ru-RU" sz="2000" dirty="0">
                  <a:effectLst/>
                  <a:latin typeface="Times New Roman" panose="02020603050405020304" pitchFamily="18" charset="0"/>
                  <a:ea typeface="Times New Roman" panose="02020603050405020304" pitchFamily="18" charset="0"/>
                </a:endParaRPr>
              </a:p>
              <a:p>
                <a:pPr marL="0" indent="0" algn="ctr" fontAlgn="base">
                  <a:buNone/>
                </a:pPr>
                <a:r>
                  <a:rPr lang="kk-KZ" sz="2400" kern="1200" dirty="0">
                    <a:solidFill>
                      <a:srgbClr val="000000"/>
                    </a:solidFill>
                    <a:effectLst/>
                    <a:latin typeface="Times New Roman" panose="02020603050405020304" pitchFamily="18" charset="0"/>
                    <a:ea typeface="+mn-ea"/>
                  </a:rPr>
                  <a:t>10 ˂</a:t>
                </a:r>
                <a14:m>
                  <m:oMath xmlns:m="http://schemas.openxmlformats.org/officeDocument/2006/math">
                    <m:f>
                      <m:fPr>
                        <m:ctrlPr>
                          <a:rPr lang="ru-RU" sz="2400" i="1" kern="1200">
                            <a:solidFill>
                              <a:srgbClr val="000000"/>
                            </a:solidFill>
                            <a:effectLst/>
                            <a:latin typeface="Cambria Math" panose="02040503050406030204" pitchFamily="18" charset="0"/>
                            <a:ea typeface="+mn-ea"/>
                          </a:rPr>
                        </m:ctrlPr>
                      </m:fPr>
                      <m:num>
                        <m:r>
                          <a:rPr lang="en-US" sz="2400" i="1" kern="1200">
                            <a:solidFill>
                              <a:srgbClr val="000000"/>
                            </a:solidFill>
                            <a:effectLst/>
                            <a:latin typeface="Cambria Math" panose="02040503050406030204" pitchFamily="18" charset="0"/>
                            <a:ea typeface="+mn-ea"/>
                          </a:rPr>
                          <m:t> </m:t>
                        </m:r>
                        <m:r>
                          <a:rPr lang="kk-KZ" sz="2400" i="1" kern="1200">
                            <a:solidFill>
                              <a:srgbClr val="000000"/>
                            </a:solidFill>
                            <a:effectLst/>
                            <a:latin typeface="Cambria Math" panose="02040503050406030204" pitchFamily="18" charset="0"/>
                            <a:ea typeface="+mn-ea"/>
                          </a:rPr>
                          <m:t>[</m:t>
                        </m:r>
                        <m:r>
                          <a:rPr lang="kk-KZ" sz="2400" i="1" kern="1200">
                            <a:solidFill>
                              <a:srgbClr val="000000"/>
                            </a:solidFill>
                            <a:effectLst/>
                            <a:latin typeface="Cambria Math" panose="02040503050406030204" pitchFamily="18" charset="0"/>
                            <a:ea typeface="+mn-ea"/>
                          </a:rPr>
                          <m:t>𝐻𝐼𝑛𝑑</m:t>
                        </m:r>
                        <m:r>
                          <a:rPr lang="kk-KZ" sz="2400" i="1" kern="1200">
                            <a:solidFill>
                              <a:srgbClr val="000000"/>
                            </a:solidFill>
                            <a:effectLst/>
                            <a:latin typeface="Cambria Math" panose="02040503050406030204" pitchFamily="18" charset="0"/>
                            <a:ea typeface="+mn-ea"/>
                          </a:rPr>
                          <m:t>]</m:t>
                        </m:r>
                        <m:r>
                          <a:rPr lang="kk-KZ" sz="2400" kern="1200">
                            <a:solidFill>
                              <a:srgbClr val="000000"/>
                            </a:solidFill>
                            <a:effectLst/>
                            <a:latin typeface="Cambria Math" panose="02040503050406030204" pitchFamily="18" charset="0"/>
                            <a:ea typeface="+mn-ea"/>
                          </a:rPr>
                          <m:t> </m:t>
                        </m:r>
                      </m:num>
                      <m:den>
                        <m:r>
                          <a:rPr lang="kk-KZ" sz="2400" kern="1200">
                            <a:solidFill>
                              <a:srgbClr val="000000"/>
                            </a:solidFill>
                            <a:effectLst/>
                            <a:latin typeface="Cambria Math" panose="02040503050406030204" pitchFamily="18" charset="0"/>
                            <a:ea typeface="+mn-ea"/>
                          </a:rPr>
                          <m:t>[</m:t>
                        </m:r>
                        <m:sSup>
                          <m:sSupPr>
                            <m:ctrlPr>
                              <a:rPr lang="ru-RU" sz="2400" i="1" kern="1200">
                                <a:solidFill>
                                  <a:srgbClr val="000000"/>
                                </a:solidFill>
                                <a:effectLst/>
                                <a:latin typeface="Cambria Math" panose="02040503050406030204" pitchFamily="18" charset="0"/>
                                <a:ea typeface="+mn-ea"/>
                              </a:rPr>
                            </m:ctrlPr>
                          </m:sSupPr>
                          <m:e>
                            <m:r>
                              <a:rPr lang="kk-KZ" sz="2400" i="1" kern="1200">
                                <a:solidFill>
                                  <a:srgbClr val="000000"/>
                                </a:solidFill>
                                <a:effectLst/>
                                <a:latin typeface="Cambria Math" panose="02040503050406030204" pitchFamily="18" charset="0"/>
                                <a:ea typeface="+mn-ea"/>
                              </a:rPr>
                              <m:t>𝐼𝑛𝑑</m:t>
                            </m:r>
                          </m:e>
                          <m:sup>
                            <m:r>
                              <a:rPr lang="kk-KZ" sz="2400" i="1" kern="1200">
                                <a:solidFill>
                                  <a:srgbClr val="000000"/>
                                </a:solidFill>
                                <a:effectLst/>
                                <a:latin typeface="Cambria Math" panose="02040503050406030204" pitchFamily="18" charset="0"/>
                                <a:ea typeface="+mn-ea"/>
                              </a:rPr>
                              <m:t>−</m:t>
                            </m:r>
                          </m:sup>
                        </m:sSup>
                        <m:r>
                          <a:rPr lang="kk-KZ" sz="2400" kern="1200">
                            <a:solidFill>
                              <a:srgbClr val="000000"/>
                            </a:solidFill>
                            <a:effectLst/>
                            <a:latin typeface="Cambria Math" panose="02040503050406030204" pitchFamily="18" charset="0"/>
                            <a:ea typeface="+mn-ea"/>
                          </a:rPr>
                          <m:t>]</m:t>
                        </m:r>
                      </m:den>
                    </m:f>
                    <m:r>
                      <a:rPr lang="en-US" sz="2400" i="1" kern="1200">
                        <a:solidFill>
                          <a:srgbClr val="000000"/>
                        </a:solidFill>
                        <a:effectLst/>
                        <a:latin typeface="Cambria Math" panose="02040503050406030204" pitchFamily="18" charset="0"/>
                        <a:ea typeface="+mn-ea"/>
                      </a:rPr>
                      <m:t> </m:t>
                    </m:r>
                  </m:oMath>
                </a14:m>
                <a:r>
                  <a:rPr lang="kk-KZ" sz="2400" kern="1200" dirty="0">
                    <a:solidFill>
                      <a:srgbClr val="000000"/>
                    </a:solidFill>
                    <a:effectLst/>
                    <a:latin typeface="Times New Roman" panose="02020603050405020304" pitchFamily="18" charset="0"/>
                    <a:ea typeface="+mn-ea"/>
                  </a:rPr>
                  <a:t>˂ 0,1</a:t>
                </a:r>
                <a:endParaRPr lang="ru-RU" sz="2000" dirty="0">
                  <a:effectLst/>
                  <a:latin typeface="Times New Roman" panose="02020603050405020304" pitchFamily="18" charset="0"/>
                  <a:ea typeface="Times New Roman" panose="02020603050405020304" pitchFamily="18" charset="0"/>
                </a:endParaRPr>
              </a:p>
              <a:p>
                <a:pPr marL="0" indent="0" algn="ctr" fontAlgn="base">
                  <a:buNone/>
                </a:pPr>
                <a:endParaRPr lang="kk-KZ" sz="2400" kern="1200" dirty="0">
                  <a:solidFill>
                    <a:srgbClr val="000000"/>
                  </a:solidFill>
                  <a:effectLst/>
                  <a:latin typeface="Times New Roman" panose="02020603050405020304" pitchFamily="18" charset="0"/>
                  <a:ea typeface="+mn-ea"/>
                </a:endParaRPr>
              </a:p>
              <a:p>
                <a:pPr marL="0" indent="0" algn="ctr" fontAlgn="base">
                  <a:buNone/>
                </a:pPr>
                <a:r>
                  <a:rPr lang="en-US" sz="2400" kern="1200" dirty="0">
                    <a:solidFill>
                      <a:srgbClr val="000000"/>
                    </a:solidFill>
                    <a:effectLst/>
                    <a:latin typeface="Times New Roman" panose="02020603050405020304" pitchFamily="18" charset="0"/>
                    <a:ea typeface="+mn-ea"/>
                  </a:rPr>
                  <a:t>pH = </a:t>
                </a:r>
                <a14:m>
                  <m:oMath xmlns:m="http://schemas.openxmlformats.org/officeDocument/2006/math">
                    <m:sSub>
                      <m:sSubPr>
                        <m:ctrlPr>
                          <a:rPr lang="ru-RU" sz="2400" i="1" kern="1200">
                            <a:solidFill>
                              <a:srgbClr val="000000"/>
                            </a:solidFill>
                            <a:effectLst/>
                            <a:latin typeface="Cambria Math" panose="02040503050406030204" pitchFamily="18" charset="0"/>
                            <a:ea typeface="+mn-ea"/>
                          </a:rPr>
                        </m:ctrlPr>
                      </m:sSubPr>
                      <m:e>
                        <m:r>
                          <a:rPr lang="en-US" sz="2400" i="1" kern="1200">
                            <a:solidFill>
                              <a:srgbClr val="000000"/>
                            </a:solidFill>
                            <a:effectLst/>
                            <a:latin typeface="Cambria Math" panose="02040503050406030204" pitchFamily="18" charset="0"/>
                            <a:ea typeface="+mn-ea"/>
                          </a:rPr>
                          <m:t>𝑝𝐾</m:t>
                        </m:r>
                      </m:e>
                      <m:sub>
                        <m:r>
                          <a:rPr lang="en-US" sz="2400" i="1" kern="1200">
                            <a:solidFill>
                              <a:srgbClr val="000000"/>
                            </a:solidFill>
                            <a:effectLst/>
                            <a:latin typeface="Cambria Math" panose="02040503050406030204" pitchFamily="18" charset="0"/>
                            <a:ea typeface="+mn-ea"/>
                          </a:rPr>
                          <m:t>𝑎</m:t>
                        </m:r>
                      </m:sub>
                    </m:sSub>
                    <m:r>
                      <a:rPr lang="en-US" sz="2400" i="1" kern="1200">
                        <a:solidFill>
                          <a:srgbClr val="000000"/>
                        </a:solidFill>
                        <a:effectLst/>
                        <a:latin typeface="Cambria Math" panose="02040503050406030204" pitchFamily="18" charset="0"/>
                        <a:ea typeface="+mn-ea"/>
                      </a:rPr>
                      <m:t> ±1</m:t>
                    </m:r>
                  </m:oMath>
                </a14:m>
                <a:endParaRPr lang="ru-RU" sz="2000" dirty="0">
                  <a:effectLst/>
                  <a:latin typeface="Times New Roman" panose="02020603050405020304" pitchFamily="18" charset="0"/>
                  <a:ea typeface="Times New Roman" panose="02020603050405020304" pitchFamily="18" charset="0"/>
                </a:endParaRPr>
              </a:p>
              <a:p>
                <a:pPr indent="0" algn="just" fontAlgn="base">
                  <a:buNone/>
                </a:pPr>
                <a:r>
                  <a:rPr lang="en-US" sz="2400" i="1" kern="1200" dirty="0">
                    <a:solidFill>
                      <a:srgbClr val="000000"/>
                    </a:solidFill>
                    <a:effectLst/>
                    <a:latin typeface="Times New Roman" panose="02020603050405020304" pitchFamily="18" charset="0"/>
                    <a:ea typeface="Times New Roman" panose="02020603050405020304" pitchFamily="18" charset="0"/>
                  </a:rPr>
                  <a:t> </a:t>
                </a:r>
                <a:endParaRPr lang="ru-RU" sz="2000" dirty="0">
                  <a:effectLst/>
                  <a:latin typeface="Times New Roman" panose="02020603050405020304" pitchFamily="18" charset="0"/>
                  <a:ea typeface="Times New Roman" panose="02020603050405020304" pitchFamily="18" charset="0"/>
                </a:endParaRPr>
              </a:p>
              <a:p>
                <a:endParaRPr lang="ru-RU" dirty="0"/>
              </a:p>
            </p:txBody>
          </p:sp>
        </mc:Choice>
        <mc:Fallback xmlns="">
          <p:sp>
            <p:nvSpPr>
              <p:cNvPr id="3" name="Объект 2">
                <a:extLst>
                  <a:ext uri="{FF2B5EF4-FFF2-40B4-BE49-F238E27FC236}">
                    <a16:creationId xmlns:a16="http://schemas.microsoft.com/office/drawing/2014/main" id="{9722FFDE-EA42-4A1F-AA7A-8B9C197A1AA9}"/>
                  </a:ext>
                </a:extLst>
              </p:cNvPr>
              <p:cNvSpPr>
                <a:spLocks noGrp="1" noRot="1" noChangeAspect="1" noMove="1" noResize="1" noEditPoints="1" noAdjustHandles="1" noChangeArrowheads="1" noChangeShapeType="1" noTextEdit="1"/>
              </p:cNvSpPr>
              <p:nvPr>
                <p:ph sz="quarter" idx="1"/>
              </p:nvPr>
            </p:nvSpPr>
            <p:spPr>
              <a:xfrm>
                <a:off x="457200" y="260648"/>
                <a:ext cx="8281416" cy="6213304"/>
              </a:xfrm>
              <a:blipFill>
                <a:blip r:embed="rId2"/>
                <a:stretch>
                  <a:fillRect t="-1374" r="-589"/>
                </a:stretch>
              </a:blipFill>
            </p:spPr>
            <p:txBody>
              <a:bodyPr/>
              <a:lstStyle/>
              <a:p>
                <a:r>
                  <a:rPr lang="ru-RU">
                    <a:noFill/>
                  </a:rPr>
                  <a:t> </a:t>
                </a:r>
              </a:p>
            </p:txBody>
          </p:sp>
        </mc:Fallback>
      </mc:AlternateContent>
      <p:sp>
        <p:nvSpPr>
          <p:cNvPr id="4" name="Номер слайда 3">
            <a:extLst>
              <a:ext uri="{FF2B5EF4-FFF2-40B4-BE49-F238E27FC236}">
                <a16:creationId xmlns:a16="http://schemas.microsoft.com/office/drawing/2014/main" id="{0AD6E3D1-F155-4299-819D-C2D22B485A19}"/>
              </a:ext>
            </a:extLst>
          </p:cNvPr>
          <p:cNvSpPr>
            <a:spLocks noGrp="1"/>
          </p:cNvSpPr>
          <p:nvPr>
            <p:ph type="sldNum" sz="quarter" idx="15"/>
          </p:nvPr>
        </p:nvSpPr>
        <p:spPr/>
        <p:txBody>
          <a:bodyPr/>
          <a:lstStyle/>
          <a:p>
            <a:fld id="{D6F87789-79C0-4369-89FF-5E19A7612EE5}" type="slidenum">
              <a:rPr lang="ru-RU" smtClean="0"/>
              <a:pPr/>
              <a:t>10</a:t>
            </a:fld>
            <a:endParaRPr lang="ru-RU"/>
          </a:p>
        </p:txBody>
      </p:sp>
    </p:spTree>
    <p:extLst>
      <p:ext uri="{BB962C8B-B14F-4D97-AF65-F5344CB8AC3E}">
        <p14:creationId xmlns:p14="http://schemas.microsoft.com/office/powerpoint/2010/main" val="3191259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E87B292E-A070-4AA5-84E1-E0D92AEFB1A6}"/>
                  </a:ext>
                </a:extLst>
              </p:cNvPr>
              <p:cNvSpPr>
                <a:spLocks noGrp="1"/>
              </p:cNvSpPr>
              <p:nvPr>
                <p:ph sz="quarter" idx="1"/>
              </p:nvPr>
            </p:nvSpPr>
            <p:spPr>
              <a:xfrm>
                <a:off x="457200" y="116632"/>
                <a:ext cx="8281416" cy="6357320"/>
              </a:xfrm>
            </p:spPr>
            <p:txBody>
              <a:bodyPr>
                <a:normAutofit/>
              </a:bodyPr>
              <a:lstStyle/>
              <a:p>
                <a:pPr indent="0" algn="just" fontAlgn="base">
                  <a:buNone/>
                </a:pPr>
                <a:r>
                  <a:rPr lang="ru-RU" sz="2400" kern="1200" dirty="0">
                    <a:solidFill>
                      <a:srgbClr val="000000"/>
                    </a:solidFill>
                    <a:effectLst/>
                    <a:ea typeface="+mn-ea"/>
                  </a:rPr>
                  <a:t>	</a:t>
                </a:r>
                <a14:m>
                  <m:oMath xmlns:m="http://schemas.openxmlformats.org/officeDocument/2006/math">
                    <m:sSub>
                      <m:sSubPr>
                        <m:ctrlPr>
                          <a:rPr lang="ru-RU" sz="2400" i="1" kern="1200" smtClean="0">
                            <a:solidFill>
                              <a:srgbClr val="000000"/>
                            </a:solidFill>
                            <a:effectLst/>
                            <a:latin typeface="Cambria Math" panose="02040503050406030204" pitchFamily="18" charset="0"/>
                            <a:ea typeface="+mn-ea"/>
                          </a:rPr>
                        </m:ctrlPr>
                      </m:sSubPr>
                      <m:e>
                        <m:r>
                          <a:rPr lang="en-US" sz="2400" i="1" kern="1200">
                            <a:solidFill>
                              <a:srgbClr val="000000"/>
                            </a:solidFill>
                            <a:effectLst/>
                            <a:latin typeface="Cambria Math" panose="02040503050406030204" pitchFamily="18" charset="0"/>
                            <a:ea typeface="+mn-ea"/>
                          </a:rPr>
                          <m:t>𝑝𝐾</m:t>
                        </m:r>
                      </m:e>
                      <m:sub>
                        <m:r>
                          <a:rPr lang="en-US" sz="2400" i="1" kern="1200">
                            <a:solidFill>
                              <a:srgbClr val="000000"/>
                            </a:solidFill>
                            <a:effectLst/>
                            <a:latin typeface="Cambria Math" panose="02040503050406030204" pitchFamily="18" charset="0"/>
                            <a:ea typeface="+mn-ea"/>
                          </a:rPr>
                          <m:t>𝑎</m:t>
                        </m:r>
                      </m:sub>
                    </m:sSub>
                    <m:r>
                      <a:rPr lang="en-US" sz="2400" i="1" kern="1200">
                        <a:solidFill>
                          <a:srgbClr val="000000"/>
                        </a:solidFill>
                        <a:effectLst/>
                        <a:latin typeface="Cambria Math" panose="02040503050406030204" pitchFamily="18" charset="0"/>
                        <a:ea typeface="+mn-ea"/>
                      </a:rPr>
                      <m:t> ±1</m:t>
                    </m:r>
                  </m:oMath>
                </a14:m>
                <a:r>
                  <a:rPr lang="en-US" sz="2400" kern="1200" dirty="0">
                    <a:solidFill>
                      <a:srgbClr val="000000"/>
                    </a:solidFill>
                    <a:effectLst/>
                    <a:latin typeface="Times New Roman" panose="02020603050405020304" pitchFamily="18" charset="0"/>
                    <a:ea typeface="+mn-ea"/>
                  </a:rPr>
                  <a:t> </a:t>
                </a:r>
                <a:r>
                  <a:rPr lang="ru-RU" sz="2400" kern="1200" dirty="0">
                    <a:solidFill>
                      <a:srgbClr val="000000"/>
                    </a:solidFill>
                    <a:effectLst/>
                    <a:latin typeface="Times New Roman" panose="02020603050405020304" pitchFamily="18" charset="0"/>
                    <a:ea typeface="+mn-ea"/>
                  </a:rPr>
                  <a:t>интервал </a:t>
                </a:r>
                <a:r>
                  <a:rPr lang="ru-RU" sz="2400" kern="1200" dirty="0" err="1">
                    <a:solidFill>
                      <a:srgbClr val="000000"/>
                    </a:solidFill>
                    <a:effectLst/>
                    <a:latin typeface="Times New Roman" panose="02020603050405020304" pitchFamily="18" charset="0"/>
                    <a:ea typeface="+mn-ea"/>
                  </a:rPr>
                  <a:t>аралы</a:t>
                </a:r>
                <a:r>
                  <a:rPr lang="kk-KZ" sz="2400" kern="1200" dirty="0">
                    <a:solidFill>
                      <a:srgbClr val="000000"/>
                    </a:solidFill>
                    <a:effectLst/>
                    <a:latin typeface="Times New Roman" panose="02020603050405020304" pitchFamily="18" charset="0"/>
                    <a:ea typeface="+mn-ea"/>
                  </a:rPr>
                  <a:t>ғы </a:t>
                </a:r>
                <a:r>
                  <a:rPr lang="ru-RU" sz="2400" kern="1200" dirty="0" err="1">
                    <a:solidFill>
                      <a:srgbClr val="000000"/>
                    </a:solidFill>
                    <a:effectLst/>
                    <a:latin typeface="Times New Roman" panose="02020603050405020304" pitchFamily="18" charset="0"/>
                    <a:ea typeface="+mn-ea"/>
                  </a:rPr>
                  <a:t>боял</a:t>
                </a:r>
                <a:r>
                  <a:rPr lang="kk-KZ" sz="2400" kern="1200" dirty="0">
                    <a:solidFill>
                      <a:srgbClr val="000000"/>
                    </a:solidFill>
                    <a:effectLst/>
                    <a:latin typeface="Times New Roman" panose="02020603050405020304" pitchFamily="18" charset="0"/>
                    <a:ea typeface="+mn-ea"/>
                  </a:rPr>
                  <a:t>ған формалардың қарқындылығы бірдей болған жағдайда нақты орындалады.</a:t>
                </a:r>
                <a:endParaRPr lang="ru-RU" sz="2000" dirty="0">
                  <a:effectLst/>
                  <a:latin typeface="Times New Roman" panose="02020603050405020304" pitchFamily="18" charset="0"/>
                  <a:ea typeface="Times New Roman" panose="02020603050405020304" pitchFamily="18" charset="0"/>
                </a:endParaRPr>
              </a:p>
              <a:p>
                <a:pPr indent="0" algn="just" fontAlgn="base">
                  <a:buNone/>
                </a:pPr>
                <a:r>
                  <a:rPr lang="kk-KZ" sz="2400" kern="1200" dirty="0">
                    <a:solidFill>
                      <a:srgbClr val="000000"/>
                    </a:solidFill>
                    <a:effectLst/>
                    <a:latin typeface="Times New Roman" panose="02020603050405020304" pitchFamily="18" charset="0"/>
                    <a:ea typeface="+mn-ea"/>
                  </a:rPr>
                  <a:t>	Мысалы: метилді қызыл </a:t>
                </a:r>
                <a14:m>
                  <m:oMath xmlns:m="http://schemas.openxmlformats.org/officeDocument/2006/math">
                    <m:sSub>
                      <m:sSubPr>
                        <m:ctrlPr>
                          <a:rPr lang="ru-RU" sz="2400" i="1" kern="1200">
                            <a:solidFill>
                              <a:srgbClr val="000000"/>
                            </a:solidFill>
                            <a:effectLst/>
                            <a:latin typeface="Cambria Math" panose="02040503050406030204" pitchFamily="18" charset="0"/>
                            <a:ea typeface="+mn-ea"/>
                          </a:rPr>
                        </m:ctrlPr>
                      </m:sSubPr>
                      <m:e>
                        <m:r>
                          <a:rPr lang="en-US" sz="2400" i="1" kern="1200">
                            <a:solidFill>
                              <a:srgbClr val="000000"/>
                            </a:solidFill>
                            <a:effectLst/>
                            <a:latin typeface="Cambria Math" panose="02040503050406030204" pitchFamily="18" charset="0"/>
                            <a:ea typeface="+mn-ea"/>
                          </a:rPr>
                          <m:t>𝑝𝐾</m:t>
                        </m:r>
                      </m:e>
                      <m:sub>
                        <m:r>
                          <a:rPr lang="en-US" sz="2400" i="1" kern="1200">
                            <a:solidFill>
                              <a:srgbClr val="000000"/>
                            </a:solidFill>
                            <a:effectLst/>
                            <a:latin typeface="Cambria Math" panose="02040503050406030204" pitchFamily="18" charset="0"/>
                            <a:ea typeface="+mn-ea"/>
                          </a:rPr>
                          <m:t>𝑎</m:t>
                        </m:r>
                      </m:sub>
                    </m:sSub>
                  </m:oMath>
                </a14:m>
                <a:r>
                  <a:rPr lang="en-US" sz="2400" kern="1200" dirty="0">
                    <a:solidFill>
                      <a:srgbClr val="000000"/>
                    </a:solidFill>
                    <a:effectLst/>
                    <a:latin typeface="Times New Roman" panose="02020603050405020304" pitchFamily="18" charset="0"/>
                    <a:ea typeface="+mn-ea"/>
                  </a:rPr>
                  <a:t> </a:t>
                </a:r>
                <a:r>
                  <a:rPr lang="ru-RU" sz="2400" kern="1200" dirty="0">
                    <a:solidFill>
                      <a:srgbClr val="000000"/>
                    </a:solidFill>
                    <a:effectLst/>
                    <a:latin typeface="Times New Roman" panose="02020603050405020304" pitchFamily="18" charset="0"/>
                    <a:ea typeface="+mn-ea"/>
                  </a:rPr>
                  <a:t>=</a:t>
                </a:r>
                <a:r>
                  <a:rPr lang="kk-KZ" sz="2400" kern="1200" dirty="0">
                    <a:solidFill>
                      <a:srgbClr val="000000"/>
                    </a:solidFill>
                    <a:effectLst/>
                    <a:latin typeface="Times New Roman" panose="02020603050405020304" pitchFamily="18" charset="0"/>
                    <a:ea typeface="+mn-ea"/>
                  </a:rPr>
                  <a:t> 5</a:t>
                </a:r>
                <a:endParaRPr lang="ru-RU" sz="2000" dirty="0">
                  <a:effectLst/>
                  <a:latin typeface="Times New Roman" panose="02020603050405020304" pitchFamily="18" charset="0"/>
                  <a:ea typeface="Times New Roman" panose="02020603050405020304" pitchFamily="18" charset="0"/>
                </a:endParaRPr>
              </a:p>
              <a:p>
                <a:pPr indent="0" algn="just" fontAlgn="base">
                  <a:buNone/>
                </a:pPr>
                <a:r>
                  <a:rPr lang="kk-KZ" sz="2400" kern="1200" dirty="0">
                    <a:solidFill>
                      <a:srgbClr val="000000"/>
                    </a:solidFill>
                    <a:effectLst/>
                    <a:latin typeface="Times New Roman" panose="02020603050405020304" pitchFamily="18" charset="0"/>
                    <a:ea typeface="+mn-ea"/>
                  </a:rPr>
                  <a:t>                                      рН </a:t>
                </a:r>
                <a:r>
                  <a:rPr lang="ru-RU" sz="2400" kern="1200" dirty="0">
                    <a:solidFill>
                      <a:srgbClr val="000000"/>
                    </a:solidFill>
                    <a:effectLst/>
                    <a:latin typeface="Times New Roman" panose="02020603050405020304" pitchFamily="18" charset="0"/>
                    <a:ea typeface="+mn-ea"/>
                  </a:rPr>
                  <a:t>=</a:t>
                </a:r>
                <a:r>
                  <a:rPr lang="kk-KZ" sz="2400" kern="1200" dirty="0">
                    <a:solidFill>
                      <a:srgbClr val="000000"/>
                    </a:solidFill>
                    <a:effectLst/>
                    <a:latin typeface="Times New Roman" panose="02020603050405020304" pitchFamily="18" charset="0"/>
                    <a:ea typeface="+mn-ea"/>
                  </a:rPr>
                  <a:t> 4 </a:t>
                </a:r>
                <a:r>
                  <a:rPr lang="ru-RU" sz="2400" kern="1200" dirty="0">
                    <a:solidFill>
                      <a:srgbClr val="000000"/>
                    </a:solidFill>
                    <a:effectLst/>
                    <a:latin typeface="Times New Roman" panose="02020603050405020304" pitchFamily="18" charset="0"/>
                    <a:ea typeface="+mn-ea"/>
                  </a:rPr>
                  <a:t>±</a:t>
                </a:r>
                <a:r>
                  <a:rPr lang="kk-KZ" sz="2400" kern="1200" dirty="0">
                    <a:solidFill>
                      <a:srgbClr val="000000"/>
                    </a:solidFill>
                    <a:effectLst/>
                    <a:latin typeface="Times New Roman" panose="02020603050405020304" pitchFamily="18" charset="0"/>
                    <a:ea typeface="+mn-ea"/>
                  </a:rPr>
                  <a:t> 6</a:t>
                </a:r>
                <a:endParaRPr lang="ru-RU" sz="2000" dirty="0">
                  <a:effectLst/>
                  <a:latin typeface="Times New Roman" panose="02020603050405020304" pitchFamily="18" charset="0"/>
                  <a:ea typeface="Times New Roman" panose="02020603050405020304" pitchFamily="18" charset="0"/>
                </a:endParaRPr>
              </a:p>
              <a:p>
                <a:pPr indent="0" algn="just" fontAlgn="base">
                  <a:buNone/>
                </a:pPr>
                <a:r>
                  <a:rPr lang="kk-KZ" sz="2400" kern="1200" dirty="0">
                    <a:solidFill>
                      <a:srgbClr val="000000"/>
                    </a:solidFill>
                    <a:effectLst/>
                    <a:latin typeface="Times New Roman" panose="02020603050405020304" pitchFamily="18" charset="0"/>
                    <a:ea typeface="+mn-ea"/>
                  </a:rPr>
                  <a:t>              метилоранж   </a:t>
                </a:r>
                <a14:m>
                  <m:oMath xmlns:m="http://schemas.openxmlformats.org/officeDocument/2006/math">
                    <m:sSub>
                      <m:sSubPr>
                        <m:ctrlPr>
                          <a:rPr lang="ru-RU" sz="2400" i="1" kern="1200">
                            <a:solidFill>
                              <a:srgbClr val="000000"/>
                            </a:solidFill>
                            <a:effectLst/>
                            <a:latin typeface="Cambria Math" panose="02040503050406030204" pitchFamily="18" charset="0"/>
                            <a:ea typeface="+mn-ea"/>
                          </a:rPr>
                        </m:ctrlPr>
                      </m:sSubPr>
                      <m:e>
                        <m:r>
                          <a:rPr lang="en-US" sz="2400" i="1" kern="1200">
                            <a:solidFill>
                              <a:srgbClr val="000000"/>
                            </a:solidFill>
                            <a:effectLst/>
                            <a:latin typeface="Cambria Math" panose="02040503050406030204" pitchFamily="18" charset="0"/>
                            <a:ea typeface="+mn-ea"/>
                          </a:rPr>
                          <m:t>𝑝𝐾</m:t>
                        </m:r>
                      </m:e>
                      <m:sub>
                        <m:r>
                          <a:rPr lang="en-US" sz="2400" i="1" kern="1200">
                            <a:solidFill>
                              <a:srgbClr val="000000"/>
                            </a:solidFill>
                            <a:effectLst/>
                            <a:latin typeface="Cambria Math" panose="02040503050406030204" pitchFamily="18" charset="0"/>
                            <a:ea typeface="+mn-ea"/>
                          </a:rPr>
                          <m:t>𝑎</m:t>
                        </m:r>
                      </m:sub>
                    </m:sSub>
                  </m:oMath>
                </a14:m>
                <a:r>
                  <a:rPr lang="en-US" sz="2400" kern="1200" dirty="0">
                    <a:solidFill>
                      <a:srgbClr val="000000"/>
                    </a:solidFill>
                    <a:effectLst/>
                    <a:latin typeface="Times New Roman" panose="02020603050405020304" pitchFamily="18" charset="0"/>
                    <a:ea typeface="+mn-ea"/>
                  </a:rPr>
                  <a:t> </a:t>
                </a:r>
                <a:r>
                  <a:rPr lang="ru-RU" sz="2400" kern="1200" dirty="0">
                    <a:solidFill>
                      <a:srgbClr val="000000"/>
                    </a:solidFill>
                    <a:effectLst/>
                    <a:latin typeface="Times New Roman" panose="02020603050405020304" pitchFamily="18" charset="0"/>
                    <a:ea typeface="+mn-ea"/>
                  </a:rPr>
                  <a:t>=</a:t>
                </a:r>
                <a:r>
                  <a:rPr lang="kk-KZ" sz="2400" kern="1200" dirty="0">
                    <a:solidFill>
                      <a:srgbClr val="000000"/>
                    </a:solidFill>
                    <a:effectLst/>
                    <a:latin typeface="Times New Roman" panose="02020603050405020304" pitchFamily="18" charset="0"/>
                    <a:ea typeface="+mn-ea"/>
                  </a:rPr>
                  <a:t> 3,5 </a:t>
                </a:r>
                <a:endParaRPr lang="ru-RU" sz="2000" dirty="0">
                  <a:effectLst/>
                  <a:latin typeface="Times New Roman" panose="02020603050405020304" pitchFamily="18" charset="0"/>
                  <a:ea typeface="Times New Roman" panose="02020603050405020304" pitchFamily="18" charset="0"/>
                </a:endParaRPr>
              </a:p>
              <a:p>
                <a:pPr indent="0" algn="just" fontAlgn="base">
                  <a:buNone/>
                </a:pPr>
                <a:r>
                  <a:rPr lang="kk-KZ" sz="2400" kern="1200" dirty="0">
                    <a:solidFill>
                      <a:srgbClr val="000000"/>
                    </a:solidFill>
                    <a:effectLst/>
                    <a:latin typeface="Times New Roman" panose="02020603050405020304" pitchFamily="18" charset="0"/>
                    <a:ea typeface="+mn-ea"/>
                  </a:rPr>
                  <a:t>                                       рН </a:t>
                </a:r>
                <a:r>
                  <a:rPr lang="ru-RU" sz="2400" kern="1200" dirty="0">
                    <a:solidFill>
                      <a:srgbClr val="000000"/>
                    </a:solidFill>
                    <a:effectLst/>
                    <a:latin typeface="Times New Roman" panose="02020603050405020304" pitchFamily="18" charset="0"/>
                    <a:ea typeface="+mn-ea"/>
                  </a:rPr>
                  <a:t>= 3</a:t>
                </a:r>
                <a:r>
                  <a:rPr lang="kk-KZ" sz="2400" kern="1200" dirty="0">
                    <a:solidFill>
                      <a:srgbClr val="000000"/>
                    </a:solidFill>
                    <a:effectLst/>
                    <a:latin typeface="Times New Roman" panose="02020603050405020304" pitchFamily="18" charset="0"/>
                    <a:ea typeface="+mn-ea"/>
                  </a:rPr>
                  <a:t>,1 </a:t>
                </a:r>
                <a:r>
                  <a:rPr lang="ru-RU" sz="2400" kern="1200" dirty="0">
                    <a:solidFill>
                      <a:srgbClr val="000000"/>
                    </a:solidFill>
                    <a:effectLst/>
                    <a:latin typeface="Times New Roman" panose="02020603050405020304" pitchFamily="18" charset="0"/>
                    <a:ea typeface="+mn-ea"/>
                  </a:rPr>
                  <a:t>±</a:t>
                </a:r>
                <a:r>
                  <a:rPr lang="kk-KZ" sz="2400" kern="1200" dirty="0">
                    <a:solidFill>
                      <a:srgbClr val="000000"/>
                    </a:solidFill>
                    <a:effectLst/>
                    <a:latin typeface="Times New Roman" panose="02020603050405020304" pitchFamily="18" charset="0"/>
                    <a:ea typeface="+mn-ea"/>
                  </a:rPr>
                  <a:t> 4,6 </a:t>
                </a:r>
                <a:endParaRPr lang="ru-RU" sz="2000" dirty="0">
                  <a:effectLst/>
                  <a:latin typeface="Times New Roman" panose="02020603050405020304" pitchFamily="18" charset="0"/>
                  <a:ea typeface="Times New Roman" panose="02020603050405020304" pitchFamily="18" charset="0"/>
                </a:endParaRPr>
              </a:p>
              <a:p>
                <a:pPr indent="0" algn="just" fontAlgn="base">
                  <a:buNone/>
                </a:pPr>
                <a:r>
                  <a:rPr lang="en-US" sz="2400" kern="1200" dirty="0">
                    <a:solidFill>
                      <a:srgbClr val="000000"/>
                    </a:solidFill>
                    <a:effectLst/>
                    <a:latin typeface="Times New Roman" panose="02020603050405020304" pitchFamily="18" charset="0"/>
                    <a:ea typeface="+mn-ea"/>
                  </a:rPr>
                  <a:t> </a:t>
                </a:r>
                <a:r>
                  <a:rPr lang="kk-KZ" sz="2400" kern="1200" dirty="0">
                    <a:solidFill>
                      <a:srgbClr val="000000"/>
                    </a:solidFill>
                    <a:effectLst/>
                    <a:latin typeface="Times New Roman" panose="02020603050405020304" pitchFamily="18" charset="0"/>
                    <a:ea typeface="+mn-ea"/>
                  </a:rPr>
                  <a:t>	Қандай да бір индикатормен рН белгілі  мәнінде титрлеудің аяқталуы титрлеу көрсеткіші (рТ) деп аталады.</a:t>
                </a:r>
                <a:endParaRPr lang="ru-RU" sz="2000" dirty="0">
                  <a:effectLst/>
                  <a:latin typeface="Times New Roman" panose="02020603050405020304" pitchFamily="18" charset="0"/>
                  <a:ea typeface="Times New Roman" panose="02020603050405020304" pitchFamily="18" charset="0"/>
                </a:endParaRPr>
              </a:p>
              <a:p>
                <a:pPr indent="0" algn="just" fontAlgn="base">
                  <a:buNone/>
                </a:pPr>
                <a:r>
                  <a:rPr lang="en-US" sz="2400" kern="1200" dirty="0">
                    <a:solidFill>
                      <a:srgbClr val="000000"/>
                    </a:solidFill>
                    <a:effectLst/>
                    <a:latin typeface="Times New Roman" panose="02020603050405020304" pitchFamily="18" charset="0"/>
                    <a:ea typeface="+mn-ea"/>
                  </a:rPr>
                  <a:t>pH = </a:t>
                </a:r>
                <a14:m>
                  <m:oMath xmlns:m="http://schemas.openxmlformats.org/officeDocument/2006/math">
                    <m:sSub>
                      <m:sSubPr>
                        <m:ctrlPr>
                          <a:rPr lang="ru-RU" sz="2400" i="1" kern="1200">
                            <a:solidFill>
                              <a:srgbClr val="000000"/>
                            </a:solidFill>
                            <a:effectLst/>
                            <a:latin typeface="Cambria Math" panose="02040503050406030204" pitchFamily="18" charset="0"/>
                            <a:ea typeface="+mn-ea"/>
                          </a:rPr>
                        </m:ctrlPr>
                      </m:sSubPr>
                      <m:e>
                        <m:r>
                          <a:rPr lang="en-US" sz="2400" i="1" kern="1200">
                            <a:solidFill>
                              <a:srgbClr val="000000"/>
                            </a:solidFill>
                            <a:effectLst/>
                            <a:latin typeface="Cambria Math" panose="02040503050406030204" pitchFamily="18" charset="0"/>
                            <a:ea typeface="+mn-ea"/>
                          </a:rPr>
                          <m:t>𝑝𝐾</m:t>
                        </m:r>
                      </m:e>
                      <m:sub>
                        <m:r>
                          <a:rPr lang="en-US" sz="2400" i="1" kern="1200">
                            <a:solidFill>
                              <a:srgbClr val="000000"/>
                            </a:solidFill>
                            <a:effectLst/>
                            <a:latin typeface="Cambria Math" panose="02040503050406030204" pitchFamily="18" charset="0"/>
                            <a:ea typeface="+mn-ea"/>
                          </a:rPr>
                          <m:t>𝑎</m:t>
                        </m:r>
                      </m:sub>
                    </m:sSub>
                    <m:r>
                      <a:rPr lang="en-US" sz="2400" i="1" kern="1200">
                        <a:solidFill>
                          <a:srgbClr val="000000"/>
                        </a:solidFill>
                        <a:effectLst/>
                        <a:latin typeface="Cambria Math" panose="02040503050406030204" pitchFamily="18" charset="0"/>
                        <a:ea typeface="+mn-ea"/>
                      </a:rPr>
                      <m:t>+</m:t>
                    </m:r>
                    <m:r>
                      <a:rPr lang="en-US" sz="2400" i="1" kern="1200">
                        <a:solidFill>
                          <a:srgbClr val="000000"/>
                        </a:solidFill>
                        <a:effectLst/>
                        <a:latin typeface="Cambria Math" panose="02040503050406030204" pitchFamily="18" charset="0"/>
                        <a:ea typeface="+mn-ea"/>
                      </a:rPr>
                      <m:t>𝑙𝑔</m:t>
                    </m:r>
                    <m:f>
                      <m:fPr>
                        <m:ctrlPr>
                          <a:rPr lang="ru-RU" sz="2400" i="1" kern="1200">
                            <a:solidFill>
                              <a:srgbClr val="000000"/>
                            </a:solidFill>
                            <a:effectLst/>
                            <a:latin typeface="Cambria Math" panose="02040503050406030204" pitchFamily="18" charset="0"/>
                            <a:ea typeface="+mn-ea"/>
                          </a:rPr>
                        </m:ctrlPr>
                      </m:fPr>
                      <m:num>
                        <m:r>
                          <a:rPr lang="en-US" sz="2400" i="1" kern="1200">
                            <a:solidFill>
                              <a:srgbClr val="000000"/>
                            </a:solidFill>
                            <a:effectLst/>
                            <a:latin typeface="Cambria Math" panose="02040503050406030204" pitchFamily="18" charset="0"/>
                            <a:ea typeface="+mn-ea"/>
                          </a:rPr>
                          <m:t>[</m:t>
                        </m:r>
                        <m:r>
                          <a:rPr lang="en-US" sz="2400" i="1" kern="1200">
                            <a:solidFill>
                              <a:srgbClr val="000000"/>
                            </a:solidFill>
                            <a:effectLst/>
                            <a:latin typeface="Cambria Math" panose="02040503050406030204" pitchFamily="18" charset="0"/>
                            <a:ea typeface="+mn-ea"/>
                          </a:rPr>
                          <m:t>𝐻𝐼𝑛𝑑</m:t>
                        </m:r>
                        <m:r>
                          <a:rPr lang="en-US" sz="2400" i="1" kern="1200">
                            <a:solidFill>
                              <a:srgbClr val="000000"/>
                            </a:solidFill>
                            <a:effectLst/>
                            <a:latin typeface="Cambria Math" panose="02040503050406030204" pitchFamily="18" charset="0"/>
                            <a:ea typeface="+mn-ea"/>
                          </a:rPr>
                          <m:t>]</m:t>
                        </m:r>
                        <m:r>
                          <a:rPr lang="en-US" sz="2400" kern="1200">
                            <a:solidFill>
                              <a:srgbClr val="000000"/>
                            </a:solidFill>
                            <a:effectLst/>
                            <a:latin typeface="Cambria Math" panose="02040503050406030204" pitchFamily="18" charset="0"/>
                            <a:ea typeface="+mn-ea"/>
                          </a:rPr>
                          <m:t> </m:t>
                        </m:r>
                      </m:num>
                      <m:den>
                        <m:r>
                          <a:rPr lang="en-US" sz="2400" kern="1200">
                            <a:solidFill>
                              <a:srgbClr val="000000"/>
                            </a:solidFill>
                            <a:effectLst/>
                            <a:latin typeface="Cambria Math" panose="02040503050406030204" pitchFamily="18" charset="0"/>
                            <a:ea typeface="+mn-ea"/>
                          </a:rPr>
                          <m:t>[</m:t>
                        </m:r>
                        <m:sSup>
                          <m:sSupPr>
                            <m:ctrlPr>
                              <a:rPr lang="ru-RU" sz="2400" i="1" kern="1200">
                                <a:solidFill>
                                  <a:srgbClr val="000000"/>
                                </a:solidFill>
                                <a:effectLst/>
                                <a:latin typeface="Cambria Math" panose="02040503050406030204" pitchFamily="18" charset="0"/>
                                <a:ea typeface="+mn-ea"/>
                              </a:rPr>
                            </m:ctrlPr>
                          </m:sSupPr>
                          <m:e>
                            <m:r>
                              <a:rPr lang="en-US" sz="2400" i="1" kern="1200">
                                <a:solidFill>
                                  <a:srgbClr val="000000"/>
                                </a:solidFill>
                                <a:effectLst/>
                                <a:latin typeface="Cambria Math" panose="02040503050406030204" pitchFamily="18" charset="0"/>
                                <a:ea typeface="+mn-ea"/>
                              </a:rPr>
                              <m:t>𝐼𝑛𝑑</m:t>
                            </m:r>
                          </m:e>
                          <m:sup>
                            <m:r>
                              <a:rPr lang="en-US" sz="2400" i="1" kern="1200">
                                <a:solidFill>
                                  <a:srgbClr val="000000"/>
                                </a:solidFill>
                                <a:effectLst/>
                                <a:latin typeface="Cambria Math" panose="02040503050406030204" pitchFamily="18" charset="0"/>
                                <a:ea typeface="+mn-ea"/>
                              </a:rPr>
                              <m:t>−</m:t>
                            </m:r>
                          </m:sup>
                        </m:sSup>
                        <m:r>
                          <a:rPr lang="en-US" sz="2400" kern="1200">
                            <a:solidFill>
                              <a:srgbClr val="000000"/>
                            </a:solidFill>
                            <a:effectLst/>
                            <a:latin typeface="Cambria Math" panose="02040503050406030204" pitchFamily="18" charset="0"/>
                            <a:ea typeface="+mn-ea"/>
                          </a:rPr>
                          <m:t>]</m:t>
                        </m:r>
                      </m:den>
                    </m:f>
                    <m:r>
                      <a:rPr lang="en-US" sz="2400" i="1" kern="1200">
                        <a:solidFill>
                          <a:srgbClr val="000000"/>
                        </a:solidFill>
                        <a:effectLst/>
                        <a:latin typeface="Cambria Math" panose="02040503050406030204" pitchFamily="18" charset="0"/>
                        <a:ea typeface="+mn-ea"/>
                      </a:rPr>
                      <m:t>;</m:t>
                    </m:r>
                  </m:oMath>
                </a14:m>
                <a:r>
                  <a:rPr lang="kk-KZ" sz="2400" kern="1200" dirty="0">
                    <a:solidFill>
                      <a:srgbClr val="000000"/>
                    </a:solidFill>
                    <a:effectLst/>
                    <a:latin typeface="Times New Roman" panose="02020603050405020304" pitchFamily="18" charset="0"/>
                    <a:ea typeface="+mn-ea"/>
                  </a:rPr>
                  <a:t>         </a:t>
                </a:r>
                <a14:m>
                  <m:oMath xmlns:m="http://schemas.openxmlformats.org/officeDocument/2006/math">
                    <m:f>
                      <m:fPr>
                        <m:ctrlPr>
                          <a:rPr lang="ru-RU" sz="2400" i="1" kern="1200">
                            <a:solidFill>
                              <a:srgbClr val="000000"/>
                            </a:solidFill>
                            <a:effectLst/>
                            <a:latin typeface="Cambria Math" panose="02040503050406030204" pitchFamily="18" charset="0"/>
                            <a:ea typeface="+mn-ea"/>
                          </a:rPr>
                        </m:ctrlPr>
                      </m:fPr>
                      <m:num>
                        <m:r>
                          <a:rPr lang="en-US" sz="2400" i="1" kern="1200">
                            <a:solidFill>
                              <a:srgbClr val="000000"/>
                            </a:solidFill>
                            <a:effectLst/>
                            <a:latin typeface="Cambria Math" panose="02040503050406030204" pitchFamily="18" charset="0"/>
                            <a:ea typeface="+mn-ea"/>
                          </a:rPr>
                          <m:t>[</m:t>
                        </m:r>
                        <m:r>
                          <a:rPr lang="en-US" sz="2400" i="1" kern="1200">
                            <a:solidFill>
                              <a:srgbClr val="000000"/>
                            </a:solidFill>
                            <a:effectLst/>
                            <a:latin typeface="Cambria Math" panose="02040503050406030204" pitchFamily="18" charset="0"/>
                            <a:ea typeface="+mn-ea"/>
                          </a:rPr>
                          <m:t>𝐻𝐼𝑛𝑑</m:t>
                        </m:r>
                        <m:r>
                          <a:rPr lang="en-US" sz="2400" i="1" kern="1200">
                            <a:solidFill>
                              <a:srgbClr val="000000"/>
                            </a:solidFill>
                            <a:effectLst/>
                            <a:latin typeface="Cambria Math" panose="02040503050406030204" pitchFamily="18" charset="0"/>
                            <a:ea typeface="+mn-ea"/>
                          </a:rPr>
                          <m:t>]</m:t>
                        </m:r>
                        <m:r>
                          <a:rPr lang="en-US" sz="2400" kern="1200">
                            <a:solidFill>
                              <a:srgbClr val="000000"/>
                            </a:solidFill>
                            <a:effectLst/>
                            <a:latin typeface="Cambria Math" panose="02040503050406030204" pitchFamily="18" charset="0"/>
                            <a:ea typeface="+mn-ea"/>
                          </a:rPr>
                          <m:t> </m:t>
                        </m:r>
                      </m:num>
                      <m:den>
                        <m:r>
                          <a:rPr lang="en-US" sz="2400" kern="1200">
                            <a:solidFill>
                              <a:srgbClr val="000000"/>
                            </a:solidFill>
                            <a:effectLst/>
                            <a:latin typeface="Cambria Math" panose="02040503050406030204" pitchFamily="18" charset="0"/>
                            <a:ea typeface="+mn-ea"/>
                          </a:rPr>
                          <m:t>[</m:t>
                        </m:r>
                        <m:sSup>
                          <m:sSupPr>
                            <m:ctrlPr>
                              <a:rPr lang="ru-RU" sz="2400" i="1" kern="1200">
                                <a:solidFill>
                                  <a:srgbClr val="000000"/>
                                </a:solidFill>
                                <a:effectLst/>
                                <a:latin typeface="Cambria Math" panose="02040503050406030204" pitchFamily="18" charset="0"/>
                                <a:ea typeface="+mn-ea"/>
                              </a:rPr>
                            </m:ctrlPr>
                          </m:sSupPr>
                          <m:e>
                            <m:r>
                              <a:rPr lang="en-US" sz="2400" i="1" kern="1200">
                                <a:solidFill>
                                  <a:srgbClr val="000000"/>
                                </a:solidFill>
                                <a:effectLst/>
                                <a:latin typeface="Cambria Math" panose="02040503050406030204" pitchFamily="18" charset="0"/>
                                <a:ea typeface="+mn-ea"/>
                              </a:rPr>
                              <m:t>𝐼𝑛𝑑</m:t>
                            </m:r>
                          </m:e>
                          <m:sup>
                            <m:r>
                              <a:rPr lang="en-US" sz="2400" i="1" kern="1200">
                                <a:solidFill>
                                  <a:srgbClr val="000000"/>
                                </a:solidFill>
                                <a:effectLst/>
                                <a:latin typeface="Cambria Math" panose="02040503050406030204" pitchFamily="18" charset="0"/>
                                <a:ea typeface="+mn-ea"/>
                              </a:rPr>
                              <m:t>−</m:t>
                            </m:r>
                          </m:sup>
                        </m:sSup>
                        <m:r>
                          <a:rPr lang="en-US" sz="2400" kern="1200">
                            <a:solidFill>
                              <a:srgbClr val="000000"/>
                            </a:solidFill>
                            <a:effectLst/>
                            <a:latin typeface="Cambria Math" panose="02040503050406030204" pitchFamily="18" charset="0"/>
                            <a:ea typeface="+mn-ea"/>
                          </a:rPr>
                          <m:t>]</m:t>
                        </m:r>
                      </m:den>
                    </m:f>
                    <m:r>
                      <a:rPr lang="en-US" sz="2400" i="1" kern="1200">
                        <a:solidFill>
                          <a:srgbClr val="000000"/>
                        </a:solidFill>
                        <a:effectLst/>
                        <a:latin typeface="Cambria Math" panose="02040503050406030204" pitchFamily="18" charset="0"/>
                        <a:ea typeface="+mn-ea"/>
                      </a:rPr>
                      <m:t>=1; </m:t>
                    </m:r>
                  </m:oMath>
                </a14:m>
                <a:r>
                  <a:rPr lang="en-US" sz="2400" kern="1200" dirty="0">
                    <a:solidFill>
                      <a:srgbClr val="000000"/>
                    </a:solidFill>
                    <a:effectLst/>
                    <a:latin typeface="Times New Roman" panose="02020603050405020304" pitchFamily="18" charset="0"/>
                    <a:ea typeface="+mn-ea"/>
                  </a:rPr>
                  <a:t>  </a:t>
                </a:r>
                <a:endParaRPr lang="kk-KZ" sz="2400" kern="1200" dirty="0">
                  <a:solidFill>
                    <a:srgbClr val="000000"/>
                  </a:solidFill>
                  <a:effectLst/>
                  <a:latin typeface="Times New Roman" panose="02020603050405020304" pitchFamily="18" charset="0"/>
                  <a:ea typeface="+mn-ea"/>
                </a:endParaRPr>
              </a:p>
              <a:p>
                <a:pPr indent="0" algn="just" fontAlgn="base">
                  <a:buNone/>
                </a:pPr>
                <a:r>
                  <a:rPr lang="en-US" sz="2400" kern="1200" dirty="0">
                    <a:solidFill>
                      <a:srgbClr val="000000"/>
                    </a:solidFill>
                    <a:effectLst/>
                    <a:latin typeface="Times New Roman" panose="02020603050405020304" pitchFamily="18" charset="0"/>
                    <a:ea typeface="+mn-ea"/>
                  </a:rPr>
                  <a:t>pH = </a:t>
                </a:r>
                <a14:m>
                  <m:oMath xmlns:m="http://schemas.openxmlformats.org/officeDocument/2006/math">
                    <m:sSub>
                      <m:sSubPr>
                        <m:ctrlPr>
                          <a:rPr lang="ru-RU" sz="2400" i="1" kern="1200">
                            <a:solidFill>
                              <a:srgbClr val="000000"/>
                            </a:solidFill>
                            <a:effectLst/>
                            <a:latin typeface="Cambria Math" panose="02040503050406030204" pitchFamily="18" charset="0"/>
                            <a:ea typeface="+mn-ea"/>
                          </a:rPr>
                        </m:ctrlPr>
                      </m:sSubPr>
                      <m:e>
                        <m:r>
                          <a:rPr lang="en-US" sz="2400" i="1" kern="1200">
                            <a:solidFill>
                              <a:srgbClr val="000000"/>
                            </a:solidFill>
                            <a:effectLst/>
                            <a:latin typeface="Cambria Math" panose="02040503050406030204" pitchFamily="18" charset="0"/>
                            <a:ea typeface="+mn-ea"/>
                          </a:rPr>
                          <m:t>𝑝𝐾</m:t>
                        </m:r>
                      </m:e>
                      <m:sub>
                        <m:r>
                          <a:rPr lang="en-US" sz="2400" i="1" kern="1200">
                            <a:solidFill>
                              <a:srgbClr val="000000"/>
                            </a:solidFill>
                            <a:effectLst/>
                            <a:latin typeface="Cambria Math" panose="02040503050406030204" pitchFamily="18" charset="0"/>
                            <a:ea typeface="+mn-ea"/>
                          </a:rPr>
                          <m:t>𝑎</m:t>
                        </m:r>
                      </m:sub>
                    </m:sSub>
                    <m:r>
                      <a:rPr lang="en-US" sz="2400" i="1" kern="1200">
                        <a:solidFill>
                          <a:srgbClr val="000000"/>
                        </a:solidFill>
                        <a:effectLst/>
                        <a:latin typeface="Cambria Math" panose="02040503050406030204" pitchFamily="18" charset="0"/>
                        <a:ea typeface="+mn-ea"/>
                      </a:rPr>
                      <m:t>+</m:t>
                    </m:r>
                    <m:r>
                      <a:rPr lang="en-US" sz="2400" i="1" kern="1200">
                        <a:solidFill>
                          <a:srgbClr val="000000"/>
                        </a:solidFill>
                        <a:effectLst/>
                        <a:latin typeface="Cambria Math" panose="02040503050406030204" pitchFamily="18" charset="0"/>
                        <a:ea typeface="+mn-ea"/>
                      </a:rPr>
                      <m:t>𝑙𝑔</m:t>
                    </m:r>
                    <m:r>
                      <a:rPr lang="en-US" sz="2400" i="1" kern="1200">
                        <a:solidFill>
                          <a:srgbClr val="000000"/>
                        </a:solidFill>
                        <a:effectLst/>
                        <a:latin typeface="Cambria Math" panose="02040503050406030204" pitchFamily="18" charset="0"/>
                        <a:ea typeface="+mn-ea"/>
                      </a:rPr>
                      <m:t>1=рТ</m:t>
                    </m:r>
                  </m:oMath>
                </a14:m>
                <a:endParaRPr lang="ru-RU" sz="2000" dirty="0">
                  <a:effectLst/>
                  <a:latin typeface="Times New Roman" panose="02020603050405020304" pitchFamily="18" charset="0"/>
                  <a:ea typeface="Times New Roman" panose="02020603050405020304" pitchFamily="18" charset="0"/>
                </a:endParaRPr>
              </a:p>
              <a:p>
                <a:pPr indent="0" algn="just" fontAlgn="base">
                  <a:buNone/>
                </a:pPr>
                <a:r>
                  <a:rPr lang="kk-KZ" sz="2400" kern="1200" dirty="0">
                    <a:solidFill>
                      <a:srgbClr val="000000"/>
                    </a:solidFill>
                    <a:effectLst/>
                    <a:latin typeface="Times New Roman" panose="02020603050405020304" pitchFamily="18" charset="0"/>
                    <a:ea typeface="+mn-ea"/>
                  </a:rPr>
                  <a:t>Титрлеу көрсеткішінің (рТ) мәні индикатор түсінің ауысу аралығының ортасына шамалас болады. Мысалы метилоранж  үшін рТ=4.</a:t>
                </a:r>
                <a:endParaRPr lang="ru-RU" sz="2000" dirty="0">
                  <a:effectLst/>
                  <a:latin typeface="Times New Roman" panose="02020603050405020304" pitchFamily="18" charset="0"/>
                  <a:ea typeface="Times New Roman" panose="02020603050405020304" pitchFamily="18" charset="0"/>
                </a:endParaRPr>
              </a:p>
              <a:p>
                <a:endParaRPr lang="ru-RU" dirty="0"/>
              </a:p>
            </p:txBody>
          </p:sp>
        </mc:Choice>
        <mc:Fallback xmlns="">
          <p:sp>
            <p:nvSpPr>
              <p:cNvPr id="3" name="Объект 2">
                <a:extLst>
                  <a:ext uri="{FF2B5EF4-FFF2-40B4-BE49-F238E27FC236}">
                    <a16:creationId xmlns:a16="http://schemas.microsoft.com/office/drawing/2014/main" id="{E87B292E-A070-4AA5-84E1-E0D92AEFB1A6}"/>
                  </a:ext>
                </a:extLst>
              </p:cNvPr>
              <p:cNvSpPr>
                <a:spLocks noGrp="1" noRot="1" noChangeAspect="1" noMove="1" noResize="1" noEditPoints="1" noAdjustHandles="1" noChangeArrowheads="1" noChangeShapeType="1" noTextEdit="1"/>
              </p:cNvSpPr>
              <p:nvPr>
                <p:ph sz="quarter" idx="1"/>
              </p:nvPr>
            </p:nvSpPr>
            <p:spPr>
              <a:xfrm>
                <a:off x="457200" y="116632"/>
                <a:ext cx="8281416" cy="6357320"/>
              </a:xfrm>
              <a:blipFill>
                <a:blip r:embed="rId2"/>
                <a:stretch>
                  <a:fillRect t="-767" r="-1030"/>
                </a:stretch>
              </a:blipFill>
            </p:spPr>
            <p:txBody>
              <a:bodyPr/>
              <a:lstStyle/>
              <a:p>
                <a:r>
                  <a:rPr lang="ru-RU">
                    <a:noFill/>
                  </a:rPr>
                  <a:t> </a:t>
                </a:r>
              </a:p>
            </p:txBody>
          </p:sp>
        </mc:Fallback>
      </mc:AlternateContent>
      <p:sp>
        <p:nvSpPr>
          <p:cNvPr id="4" name="Номер слайда 3">
            <a:extLst>
              <a:ext uri="{FF2B5EF4-FFF2-40B4-BE49-F238E27FC236}">
                <a16:creationId xmlns:a16="http://schemas.microsoft.com/office/drawing/2014/main" id="{A5756D5A-8458-4599-882B-ED3270EFF9C3}"/>
              </a:ext>
            </a:extLst>
          </p:cNvPr>
          <p:cNvSpPr>
            <a:spLocks noGrp="1"/>
          </p:cNvSpPr>
          <p:nvPr>
            <p:ph type="sldNum" sz="quarter" idx="15"/>
          </p:nvPr>
        </p:nvSpPr>
        <p:spPr/>
        <p:txBody>
          <a:bodyPr/>
          <a:lstStyle/>
          <a:p>
            <a:fld id="{D6F87789-79C0-4369-89FF-5E19A7612EE5}" type="slidenum">
              <a:rPr lang="ru-RU" smtClean="0"/>
              <a:pPr/>
              <a:t>11</a:t>
            </a:fld>
            <a:endParaRPr lang="ru-RU"/>
          </a:p>
        </p:txBody>
      </p:sp>
    </p:spTree>
    <p:extLst>
      <p:ext uri="{BB962C8B-B14F-4D97-AF65-F5344CB8AC3E}">
        <p14:creationId xmlns:p14="http://schemas.microsoft.com/office/powerpoint/2010/main" val="2636686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5A4A569C-6FC7-4BFB-8108-94C460B123ED}"/>
                  </a:ext>
                </a:extLst>
              </p:cNvPr>
              <p:cNvSpPr>
                <a:spLocks noGrp="1"/>
              </p:cNvSpPr>
              <p:nvPr>
                <p:ph sz="quarter" idx="1"/>
              </p:nvPr>
            </p:nvSpPr>
            <p:spPr>
              <a:xfrm>
                <a:off x="457200" y="260648"/>
                <a:ext cx="8219256" cy="6213304"/>
              </a:xfrm>
            </p:spPr>
            <p:txBody>
              <a:bodyPr>
                <a:normAutofit fontScale="85000" lnSpcReduction="10000"/>
              </a:bodyPr>
              <a:lstStyle/>
              <a:p>
                <a:pPr indent="0" algn="just" fontAlgn="base">
                  <a:buNone/>
                </a:pPr>
                <a:r>
                  <a:rPr lang="kk-KZ" sz="2400" kern="1200" dirty="0">
                    <a:solidFill>
                      <a:srgbClr val="000000"/>
                    </a:solidFill>
                    <a:effectLst/>
                    <a:latin typeface="Times New Roman" panose="02020603050405020304" pitchFamily="18" charset="0"/>
                    <a:ea typeface="+mn-ea"/>
                  </a:rPr>
                  <a:t>	Негіздік индикаторлар үшін: </a:t>
                </a:r>
                <a:endParaRPr lang="ru-RU" sz="2000" dirty="0">
                  <a:effectLst/>
                  <a:latin typeface="Times New Roman" panose="02020603050405020304" pitchFamily="18" charset="0"/>
                  <a:ea typeface="Times New Roman" panose="02020603050405020304" pitchFamily="18" charset="0"/>
                </a:endParaRPr>
              </a:p>
              <a:p>
                <a:pPr indent="0" algn="just" fontAlgn="base">
                  <a:buNone/>
                </a:pPr>
                <a:r>
                  <a:rPr lang="kk-KZ" sz="2400" kern="1200" dirty="0">
                    <a:solidFill>
                      <a:srgbClr val="000000"/>
                    </a:solidFill>
                    <a:effectLst/>
                    <a:latin typeface="Times New Roman" panose="02020603050405020304" pitchFamily="18" charset="0"/>
                    <a:ea typeface="+mn-ea"/>
                  </a:rPr>
                  <a:t>	</a:t>
                </a:r>
                <a:r>
                  <a:rPr lang="en-US" sz="2400" kern="1200" dirty="0">
                    <a:solidFill>
                      <a:srgbClr val="000000"/>
                    </a:solidFill>
                    <a:effectLst/>
                    <a:latin typeface="Times New Roman" panose="02020603050405020304" pitchFamily="18" charset="0"/>
                    <a:ea typeface="+mn-ea"/>
                  </a:rPr>
                  <a:t>Ind + H</a:t>
                </a:r>
                <a:r>
                  <a:rPr lang="en-US" sz="2400" kern="1200" baseline="-25000" dirty="0">
                    <a:solidFill>
                      <a:srgbClr val="000000"/>
                    </a:solidFill>
                    <a:effectLst/>
                    <a:latin typeface="Times New Roman" panose="02020603050405020304" pitchFamily="18" charset="0"/>
                    <a:ea typeface="+mn-ea"/>
                  </a:rPr>
                  <a:t>2</a:t>
                </a:r>
                <a:r>
                  <a:rPr lang="en-US" sz="2400" kern="1200" dirty="0">
                    <a:solidFill>
                      <a:srgbClr val="000000"/>
                    </a:solidFill>
                    <a:effectLst/>
                    <a:latin typeface="Times New Roman" panose="02020603050405020304" pitchFamily="18" charset="0"/>
                    <a:ea typeface="+mn-ea"/>
                  </a:rPr>
                  <a:t>O  = </a:t>
                </a:r>
                <a14:m>
                  <m:oMath xmlns:m="http://schemas.openxmlformats.org/officeDocument/2006/math">
                    <m:r>
                      <a:rPr lang="en-US" sz="2400" i="1" kern="1200">
                        <a:solidFill>
                          <a:srgbClr val="000000"/>
                        </a:solidFill>
                        <a:effectLst/>
                        <a:latin typeface="Cambria Math" panose="02040503050406030204" pitchFamily="18" charset="0"/>
                        <a:ea typeface="+mn-ea"/>
                      </a:rPr>
                      <m:t>[</m:t>
                    </m:r>
                    <m:sSup>
                      <m:sSupPr>
                        <m:ctrlPr>
                          <a:rPr lang="ru-RU" sz="2400" i="1" kern="1200">
                            <a:solidFill>
                              <a:srgbClr val="000000"/>
                            </a:solidFill>
                            <a:effectLst/>
                            <a:latin typeface="Cambria Math" panose="02040503050406030204" pitchFamily="18" charset="0"/>
                            <a:ea typeface="+mn-ea"/>
                          </a:rPr>
                        </m:ctrlPr>
                      </m:sSupPr>
                      <m:e>
                        <m:r>
                          <a:rPr lang="en-US" sz="2400" i="1" kern="1200">
                            <a:solidFill>
                              <a:srgbClr val="000000"/>
                            </a:solidFill>
                            <a:effectLst/>
                            <a:latin typeface="Cambria Math" panose="02040503050406030204" pitchFamily="18" charset="0"/>
                            <a:ea typeface="+mn-ea"/>
                          </a:rPr>
                          <m:t>𝐼𝑛𝑑𝐻</m:t>
                        </m:r>
                      </m:e>
                      <m:sup>
                        <m:r>
                          <a:rPr lang="en-US" sz="2400" i="1" kern="1200">
                            <a:solidFill>
                              <a:srgbClr val="000000"/>
                            </a:solidFill>
                            <a:effectLst/>
                            <a:latin typeface="Cambria Math" panose="02040503050406030204" pitchFamily="18" charset="0"/>
                            <a:ea typeface="+mn-ea"/>
                          </a:rPr>
                          <m:t>+</m:t>
                        </m:r>
                      </m:sup>
                    </m:sSup>
                    <m:r>
                      <a:rPr lang="en-US" sz="2400" i="1" kern="1200">
                        <a:solidFill>
                          <a:srgbClr val="000000"/>
                        </a:solidFill>
                        <a:effectLst/>
                        <a:latin typeface="Cambria Math" panose="02040503050406030204" pitchFamily="18" charset="0"/>
                        <a:ea typeface="+mn-ea"/>
                      </a:rPr>
                      <m:t>]∙</m:t>
                    </m:r>
                  </m:oMath>
                </a14:m>
                <a:r>
                  <a:rPr lang="en-US" sz="2400" kern="1200" dirty="0">
                    <a:solidFill>
                      <a:srgbClr val="000000"/>
                    </a:solidFill>
                    <a:effectLst/>
                    <a:latin typeface="Times New Roman" panose="02020603050405020304" pitchFamily="18" charset="0"/>
                    <a:ea typeface="+mn-ea"/>
                  </a:rPr>
                  <a:t> </a:t>
                </a:r>
                <a14:m>
                  <m:oMath xmlns:m="http://schemas.openxmlformats.org/officeDocument/2006/math">
                    <m:r>
                      <a:rPr lang="kk-KZ" sz="2400" i="1" kern="1200">
                        <a:solidFill>
                          <a:srgbClr val="000000"/>
                        </a:solidFill>
                        <a:effectLst/>
                        <a:latin typeface="Cambria Math" panose="02040503050406030204" pitchFamily="18" charset="0"/>
                        <a:ea typeface="+mn-ea"/>
                      </a:rPr>
                      <m:t>[</m:t>
                    </m:r>
                    <m:sSup>
                      <m:sSupPr>
                        <m:ctrlPr>
                          <a:rPr lang="ru-RU" sz="2400" i="1" kern="1200">
                            <a:solidFill>
                              <a:srgbClr val="000000"/>
                            </a:solidFill>
                            <a:effectLst/>
                            <a:latin typeface="Cambria Math" panose="02040503050406030204" pitchFamily="18" charset="0"/>
                            <a:ea typeface="+mn-ea"/>
                          </a:rPr>
                        </m:ctrlPr>
                      </m:sSupPr>
                      <m:e>
                        <m:r>
                          <a:rPr lang="en-US" sz="2400" i="1" kern="1200">
                            <a:solidFill>
                              <a:srgbClr val="000000"/>
                            </a:solidFill>
                            <a:effectLst/>
                            <a:latin typeface="Cambria Math" panose="02040503050406030204" pitchFamily="18" charset="0"/>
                            <a:ea typeface="+mn-ea"/>
                          </a:rPr>
                          <m:t>𝑂𝐻</m:t>
                        </m:r>
                      </m:e>
                      <m:sup>
                        <m:r>
                          <a:rPr lang="en-US" sz="2400" i="1" kern="1200">
                            <a:solidFill>
                              <a:srgbClr val="000000"/>
                            </a:solidFill>
                            <a:effectLst/>
                            <a:latin typeface="Cambria Math" panose="02040503050406030204" pitchFamily="18" charset="0"/>
                            <a:ea typeface="+mn-ea"/>
                          </a:rPr>
                          <m:t>−</m:t>
                        </m:r>
                      </m:sup>
                    </m:sSup>
                    <m:r>
                      <a:rPr lang="en-US" sz="2400" i="1" kern="1200">
                        <a:solidFill>
                          <a:srgbClr val="000000"/>
                        </a:solidFill>
                        <a:effectLst/>
                        <a:latin typeface="Cambria Math" panose="02040503050406030204" pitchFamily="18" charset="0"/>
                        <a:ea typeface="+mn-ea"/>
                      </a:rPr>
                      <m:t>]</m:t>
                    </m:r>
                  </m:oMath>
                </a14:m>
                <a:r>
                  <a:rPr lang="en-US" sz="2400" kern="1200" dirty="0">
                    <a:solidFill>
                      <a:srgbClr val="000000"/>
                    </a:solidFill>
                    <a:effectLst/>
                    <a:latin typeface="Times New Roman" panose="02020603050405020304" pitchFamily="18" charset="0"/>
                    <a:ea typeface="+mn-ea"/>
                  </a:rPr>
                  <a:t> </a:t>
                </a:r>
                <a:endParaRPr lang="ru-RU" sz="2000" dirty="0">
                  <a:effectLst/>
                  <a:latin typeface="Times New Roman" panose="02020603050405020304" pitchFamily="18" charset="0"/>
                  <a:ea typeface="Times New Roman" panose="02020603050405020304" pitchFamily="18" charset="0"/>
                </a:endParaRPr>
              </a:p>
              <a:p>
                <a:pPr indent="0" algn="just" fontAlgn="base">
                  <a:buNone/>
                </a:pPr>
                <a:r>
                  <a:rPr lang="ru-RU" sz="2400" kern="1200" dirty="0">
                    <a:solidFill>
                      <a:srgbClr val="000000"/>
                    </a:solidFill>
                    <a:effectLst/>
                    <a:ea typeface="+mn-ea"/>
                  </a:rPr>
                  <a:t>	</a:t>
                </a:r>
                <a14:m>
                  <m:oMath xmlns:m="http://schemas.openxmlformats.org/officeDocument/2006/math">
                    <m:sSub>
                      <m:sSubPr>
                        <m:ctrlPr>
                          <a:rPr lang="ru-RU" sz="2400" i="1" kern="1200">
                            <a:solidFill>
                              <a:srgbClr val="000000"/>
                            </a:solidFill>
                            <a:effectLst/>
                            <a:latin typeface="Cambria Math" panose="02040503050406030204" pitchFamily="18" charset="0"/>
                            <a:ea typeface="+mn-ea"/>
                          </a:rPr>
                        </m:ctrlPr>
                      </m:sSubPr>
                      <m:e>
                        <m:r>
                          <a:rPr lang="en-US" sz="2400" i="1" kern="1200">
                            <a:solidFill>
                              <a:srgbClr val="000000"/>
                            </a:solidFill>
                            <a:effectLst/>
                            <a:latin typeface="Cambria Math" panose="02040503050406030204" pitchFamily="18" charset="0"/>
                            <a:ea typeface="+mn-ea"/>
                          </a:rPr>
                          <m:t>𝐾</m:t>
                        </m:r>
                      </m:e>
                      <m:sub>
                        <m:r>
                          <a:rPr lang="en-US" sz="2400" i="1" kern="1200">
                            <a:solidFill>
                              <a:srgbClr val="000000"/>
                            </a:solidFill>
                            <a:effectLst/>
                            <a:latin typeface="Cambria Math" panose="02040503050406030204" pitchFamily="18" charset="0"/>
                            <a:ea typeface="+mn-ea"/>
                          </a:rPr>
                          <m:t>𝑏</m:t>
                        </m:r>
                      </m:sub>
                    </m:sSub>
                    <m:r>
                      <a:rPr lang="en-US" sz="2400" kern="1200">
                        <a:solidFill>
                          <a:srgbClr val="000000"/>
                        </a:solidFill>
                        <a:effectLst/>
                        <a:latin typeface="Cambria Math" panose="02040503050406030204" pitchFamily="18" charset="0"/>
                        <a:ea typeface="+mn-ea"/>
                      </a:rPr>
                      <m:t>=</m:t>
                    </m:r>
                    <m:f>
                      <m:fPr>
                        <m:ctrlPr>
                          <a:rPr lang="ru-RU" sz="2400" i="1" kern="1200">
                            <a:solidFill>
                              <a:srgbClr val="000000"/>
                            </a:solidFill>
                            <a:effectLst/>
                            <a:latin typeface="Cambria Math" panose="02040503050406030204" pitchFamily="18" charset="0"/>
                            <a:ea typeface="+mn-ea"/>
                          </a:rPr>
                        </m:ctrlPr>
                      </m:fPr>
                      <m:num>
                        <m:r>
                          <a:rPr lang="en-US" sz="2400" i="1" kern="1200">
                            <a:solidFill>
                              <a:srgbClr val="000000"/>
                            </a:solidFill>
                            <a:effectLst/>
                            <a:latin typeface="Cambria Math" panose="02040503050406030204" pitchFamily="18" charset="0"/>
                            <a:ea typeface="+mn-ea"/>
                          </a:rPr>
                          <m:t>[</m:t>
                        </m:r>
                        <m:sSup>
                          <m:sSupPr>
                            <m:ctrlPr>
                              <a:rPr lang="ru-RU" sz="2400" i="1" kern="1200">
                                <a:solidFill>
                                  <a:srgbClr val="000000"/>
                                </a:solidFill>
                                <a:effectLst/>
                                <a:latin typeface="Cambria Math" panose="02040503050406030204" pitchFamily="18" charset="0"/>
                                <a:ea typeface="+mn-ea"/>
                              </a:rPr>
                            </m:ctrlPr>
                          </m:sSupPr>
                          <m:e>
                            <m:r>
                              <a:rPr lang="en-US" sz="2400" i="1" kern="1200">
                                <a:solidFill>
                                  <a:srgbClr val="000000"/>
                                </a:solidFill>
                                <a:effectLst/>
                                <a:latin typeface="Cambria Math" panose="02040503050406030204" pitchFamily="18" charset="0"/>
                                <a:ea typeface="+mn-ea"/>
                              </a:rPr>
                              <m:t>𝐼𝑛𝑑𝐻</m:t>
                            </m:r>
                          </m:e>
                          <m:sup>
                            <m:r>
                              <a:rPr lang="en-US" sz="2400" i="1" kern="1200">
                                <a:solidFill>
                                  <a:srgbClr val="000000"/>
                                </a:solidFill>
                                <a:effectLst/>
                                <a:latin typeface="Cambria Math" panose="02040503050406030204" pitchFamily="18" charset="0"/>
                                <a:ea typeface="+mn-ea"/>
                              </a:rPr>
                              <m:t>+</m:t>
                            </m:r>
                          </m:sup>
                        </m:sSup>
                        <m:r>
                          <a:rPr lang="en-US" sz="2400" i="1" kern="1200">
                            <a:solidFill>
                              <a:srgbClr val="000000"/>
                            </a:solidFill>
                            <a:effectLst/>
                            <a:latin typeface="Cambria Math" panose="02040503050406030204" pitchFamily="18" charset="0"/>
                            <a:ea typeface="+mn-ea"/>
                          </a:rPr>
                          <m:t>]∙</m:t>
                        </m:r>
                        <m:r>
                          <a:rPr lang="en-US" sz="2400" kern="1200">
                            <a:solidFill>
                              <a:srgbClr val="000000"/>
                            </a:solidFill>
                            <a:effectLst/>
                            <a:latin typeface="Cambria Math" panose="02040503050406030204" pitchFamily="18" charset="0"/>
                            <a:ea typeface="+mn-ea"/>
                          </a:rPr>
                          <m:t> </m:t>
                        </m:r>
                        <m:r>
                          <a:rPr lang="kk-KZ" sz="2400" i="1" kern="1200">
                            <a:solidFill>
                              <a:srgbClr val="000000"/>
                            </a:solidFill>
                            <a:effectLst/>
                            <a:latin typeface="Cambria Math" panose="02040503050406030204" pitchFamily="18" charset="0"/>
                            <a:ea typeface="+mn-ea"/>
                          </a:rPr>
                          <m:t>[</m:t>
                        </m:r>
                        <m:sSup>
                          <m:sSupPr>
                            <m:ctrlPr>
                              <a:rPr lang="ru-RU" sz="2400" i="1" kern="1200">
                                <a:solidFill>
                                  <a:srgbClr val="000000"/>
                                </a:solidFill>
                                <a:effectLst/>
                                <a:latin typeface="Cambria Math" panose="02040503050406030204" pitchFamily="18" charset="0"/>
                                <a:ea typeface="+mn-ea"/>
                              </a:rPr>
                            </m:ctrlPr>
                          </m:sSupPr>
                          <m:e>
                            <m:r>
                              <a:rPr lang="en-US" sz="2400" i="1" kern="1200">
                                <a:solidFill>
                                  <a:srgbClr val="000000"/>
                                </a:solidFill>
                                <a:effectLst/>
                                <a:latin typeface="Cambria Math" panose="02040503050406030204" pitchFamily="18" charset="0"/>
                                <a:ea typeface="+mn-ea"/>
                              </a:rPr>
                              <m:t>𝑂𝐻</m:t>
                            </m:r>
                          </m:e>
                          <m:sup>
                            <m:r>
                              <a:rPr lang="en-US" sz="2400" i="1" kern="1200">
                                <a:solidFill>
                                  <a:srgbClr val="000000"/>
                                </a:solidFill>
                                <a:effectLst/>
                                <a:latin typeface="Cambria Math" panose="02040503050406030204" pitchFamily="18" charset="0"/>
                                <a:ea typeface="+mn-ea"/>
                              </a:rPr>
                              <m:t>−</m:t>
                            </m:r>
                          </m:sup>
                        </m:sSup>
                        <m:r>
                          <a:rPr lang="en-US" sz="2400" i="1" kern="1200">
                            <a:solidFill>
                              <a:srgbClr val="000000"/>
                            </a:solidFill>
                            <a:effectLst/>
                            <a:latin typeface="Cambria Math" panose="02040503050406030204" pitchFamily="18" charset="0"/>
                            <a:ea typeface="+mn-ea"/>
                          </a:rPr>
                          <m:t>]</m:t>
                        </m:r>
                        <m:r>
                          <a:rPr lang="en-US" sz="2400" kern="1200">
                            <a:solidFill>
                              <a:srgbClr val="000000"/>
                            </a:solidFill>
                            <a:effectLst/>
                            <a:latin typeface="Cambria Math" panose="02040503050406030204" pitchFamily="18" charset="0"/>
                            <a:ea typeface="+mn-ea"/>
                          </a:rPr>
                          <m:t> </m:t>
                        </m:r>
                      </m:num>
                      <m:den>
                        <m:d>
                          <m:dPr>
                            <m:begChr m:val="["/>
                            <m:endChr m:val="]"/>
                            <m:ctrlPr>
                              <a:rPr lang="ru-RU" sz="2400" i="1" kern="1200">
                                <a:solidFill>
                                  <a:srgbClr val="000000"/>
                                </a:solidFill>
                                <a:effectLst/>
                                <a:latin typeface="Cambria Math" panose="02040503050406030204" pitchFamily="18" charset="0"/>
                                <a:ea typeface="+mn-ea"/>
                              </a:rPr>
                            </m:ctrlPr>
                          </m:dPr>
                          <m:e>
                            <m:r>
                              <m:rPr>
                                <m:sty m:val="p"/>
                              </m:rPr>
                              <a:rPr lang="en-US" sz="2400" kern="1200">
                                <a:solidFill>
                                  <a:srgbClr val="000000"/>
                                </a:solidFill>
                                <a:effectLst/>
                                <a:latin typeface="Cambria Math" panose="02040503050406030204" pitchFamily="18" charset="0"/>
                                <a:ea typeface="+mn-ea"/>
                              </a:rPr>
                              <m:t>Ind</m:t>
                            </m:r>
                          </m:e>
                        </m:d>
                        <m:r>
                          <a:rPr lang="en-US" sz="2400" kern="1200">
                            <a:solidFill>
                              <a:srgbClr val="000000"/>
                            </a:solidFill>
                            <a:effectLst/>
                            <a:latin typeface="Cambria Math" panose="02040503050406030204" pitchFamily="18" charset="0"/>
                            <a:ea typeface="+mn-ea"/>
                          </a:rPr>
                          <m:t>∙[</m:t>
                        </m:r>
                        <m:sSub>
                          <m:sSubPr>
                            <m:ctrlPr>
                              <a:rPr lang="ru-RU" sz="2400" i="1" kern="1200">
                                <a:solidFill>
                                  <a:srgbClr val="000000"/>
                                </a:solidFill>
                                <a:effectLst/>
                                <a:latin typeface="Cambria Math" panose="02040503050406030204" pitchFamily="18" charset="0"/>
                                <a:ea typeface="+mn-ea"/>
                              </a:rPr>
                            </m:ctrlPr>
                          </m:sSubPr>
                          <m:e>
                            <m:r>
                              <a:rPr lang="en-US" sz="2400" i="1" kern="1200">
                                <a:solidFill>
                                  <a:srgbClr val="000000"/>
                                </a:solidFill>
                                <a:effectLst/>
                                <a:latin typeface="Cambria Math" panose="02040503050406030204" pitchFamily="18" charset="0"/>
                                <a:ea typeface="+mn-ea"/>
                              </a:rPr>
                              <m:t>𝐻</m:t>
                            </m:r>
                          </m:e>
                          <m:sub>
                            <m:r>
                              <a:rPr lang="en-US" sz="2400" i="1" kern="1200">
                                <a:solidFill>
                                  <a:srgbClr val="000000"/>
                                </a:solidFill>
                                <a:effectLst/>
                                <a:latin typeface="Cambria Math" panose="02040503050406030204" pitchFamily="18" charset="0"/>
                                <a:ea typeface="+mn-ea"/>
                              </a:rPr>
                              <m:t>2</m:t>
                            </m:r>
                          </m:sub>
                        </m:sSub>
                        <m:r>
                          <m:rPr>
                            <m:sty m:val="p"/>
                          </m:rPr>
                          <a:rPr lang="en-US" sz="2400" kern="1200">
                            <a:solidFill>
                              <a:srgbClr val="000000"/>
                            </a:solidFill>
                            <a:effectLst/>
                            <a:latin typeface="Cambria Math" panose="02040503050406030204" pitchFamily="18" charset="0"/>
                            <a:ea typeface="+mn-ea"/>
                          </a:rPr>
                          <m:t>O</m:t>
                        </m:r>
                        <m:r>
                          <a:rPr lang="en-US" sz="2400" kern="1200">
                            <a:solidFill>
                              <a:srgbClr val="000000"/>
                            </a:solidFill>
                            <a:effectLst/>
                            <a:latin typeface="Cambria Math" panose="02040503050406030204" pitchFamily="18" charset="0"/>
                            <a:ea typeface="+mn-ea"/>
                          </a:rPr>
                          <m:t>]</m:t>
                        </m:r>
                      </m:den>
                    </m:f>
                  </m:oMath>
                </a14:m>
                <a:r>
                  <a:rPr lang="en-US" sz="2400" kern="1200" dirty="0">
                    <a:solidFill>
                      <a:srgbClr val="000000"/>
                    </a:solidFill>
                    <a:effectLst/>
                    <a:latin typeface="Times New Roman" panose="02020603050405020304" pitchFamily="18" charset="0"/>
                    <a:ea typeface="+mn-ea"/>
                  </a:rPr>
                  <a:t> ; </a:t>
                </a:r>
                <a:r>
                  <a:rPr lang="kk-KZ" sz="2400" kern="1200" dirty="0">
                    <a:solidFill>
                      <a:srgbClr val="000000"/>
                    </a:solidFill>
                    <a:effectLst/>
                    <a:latin typeface="Times New Roman" panose="02020603050405020304" pitchFamily="18" charset="0"/>
                    <a:ea typeface="+mn-ea"/>
                  </a:rPr>
                  <a:t>  	</a:t>
                </a:r>
                <a:r>
                  <a:rPr lang="en-US" sz="2400" kern="1200" dirty="0">
                    <a:solidFill>
                      <a:srgbClr val="000000"/>
                    </a:solidFill>
                    <a:effectLst/>
                    <a:latin typeface="Times New Roman" panose="02020603050405020304" pitchFamily="18" charset="0"/>
                    <a:ea typeface="+mn-ea"/>
                  </a:rPr>
                  <a:t>pH = </a:t>
                </a:r>
                <a14:m>
                  <m:oMath xmlns:m="http://schemas.openxmlformats.org/officeDocument/2006/math">
                    <m:sSub>
                      <m:sSubPr>
                        <m:ctrlPr>
                          <a:rPr lang="ru-RU" sz="2400" i="1" kern="1200">
                            <a:solidFill>
                              <a:srgbClr val="000000"/>
                            </a:solidFill>
                            <a:effectLst/>
                            <a:latin typeface="Cambria Math" panose="02040503050406030204" pitchFamily="18" charset="0"/>
                            <a:ea typeface="+mn-ea"/>
                          </a:rPr>
                        </m:ctrlPr>
                      </m:sSubPr>
                      <m:e>
                        <m:r>
                          <a:rPr lang="en-US" sz="2400" i="1" kern="1200">
                            <a:solidFill>
                              <a:srgbClr val="000000"/>
                            </a:solidFill>
                            <a:effectLst/>
                            <a:latin typeface="Cambria Math" panose="02040503050406030204" pitchFamily="18" charset="0"/>
                            <a:ea typeface="+mn-ea"/>
                          </a:rPr>
                          <m:t>𝑝𝐾</m:t>
                        </m:r>
                      </m:e>
                      <m:sub>
                        <m:r>
                          <a:rPr lang="en-US" sz="2400" i="1" kern="1200">
                            <a:solidFill>
                              <a:srgbClr val="000000"/>
                            </a:solidFill>
                            <a:effectLst/>
                            <a:latin typeface="Cambria Math" panose="02040503050406030204" pitchFamily="18" charset="0"/>
                            <a:ea typeface="+mn-ea"/>
                          </a:rPr>
                          <m:t>инд</m:t>
                        </m:r>
                      </m:sub>
                    </m:sSub>
                    <m:r>
                      <a:rPr lang="en-US" sz="2400" i="1" kern="1200">
                        <a:solidFill>
                          <a:srgbClr val="000000"/>
                        </a:solidFill>
                        <a:effectLst/>
                        <a:latin typeface="Cambria Math" panose="02040503050406030204" pitchFamily="18" charset="0"/>
                        <a:ea typeface="+mn-ea"/>
                      </a:rPr>
                      <m:t>+</m:t>
                    </m:r>
                    <m:r>
                      <a:rPr lang="en-US" sz="2400" i="1" kern="1200">
                        <a:solidFill>
                          <a:srgbClr val="000000"/>
                        </a:solidFill>
                        <a:effectLst/>
                        <a:latin typeface="Cambria Math" panose="02040503050406030204" pitchFamily="18" charset="0"/>
                        <a:ea typeface="+mn-ea"/>
                      </a:rPr>
                      <m:t>𝑙𝑔</m:t>
                    </m:r>
                    <m:f>
                      <m:fPr>
                        <m:ctrlPr>
                          <a:rPr lang="ru-RU" sz="2400" i="1" kern="1200">
                            <a:solidFill>
                              <a:srgbClr val="000000"/>
                            </a:solidFill>
                            <a:effectLst/>
                            <a:latin typeface="Cambria Math" panose="02040503050406030204" pitchFamily="18" charset="0"/>
                            <a:ea typeface="+mn-ea"/>
                          </a:rPr>
                        </m:ctrlPr>
                      </m:fPr>
                      <m:num>
                        <m:r>
                          <a:rPr lang="kk-KZ" sz="2400" i="1" kern="1200">
                            <a:solidFill>
                              <a:srgbClr val="000000"/>
                            </a:solidFill>
                            <a:effectLst/>
                            <a:latin typeface="Cambria Math" panose="02040503050406030204" pitchFamily="18" charset="0"/>
                            <a:ea typeface="+mn-ea"/>
                          </a:rPr>
                          <m:t>[</m:t>
                        </m:r>
                        <m:r>
                          <a:rPr lang="kk-KZ" sz="2400" i="1" kern="1200">
                            <a:solidFill>
                              <a:srgbClr val="000000"/>
                            </a:solidFill>
                            <a:effectLst/>
                            <a:latin typeface="Cambria Math" panose="02040503050406030204" pitchFamily="18" charset="0"/>
                            <a:ea typeface="+mn-ea"/>
                          </a:rPr>
                          <m:t>𝐼𝑛𝑑</m:t>
                        </m:r>
                        <m:r>
                          <a:rPr lang="kk-KZ" sz="2400" i="1" kern="1200">
                            <a:solidFill>
                              <a:srgbClr val="000000"/>
                            </a:solidFill>
                            <a:effectLst/>
                            <a:latin typeface="Cambria Math" panose="02040503050406030204" pitchFamily="18" charset="0"/>
                            <a:ea typeface="+mn-ea"/>
                          </a:rPr>
                          <m:t>]</m:t>
                        </m:r>
                        <m:r>
                          <a:rPr lang="kk-KZ" sz="2400" kern="1200">
                            <a:solidFill>
                              <a:srgbClr val="000000"/>
                            </a:solidFill>
                            <a:effectLst/>
                            <a:latin typeface="Cambria Math" panose="02040503050406030204" pitchFamily="18" charset="0"/>
                            <a:ea typeface="+mn-ea"/>
                          </a:rPr>
                          <m:t> </m:t>
                        </m:r>
                      </m:num>
                      <m:den>
                        <m:r>
                          <a:rPr lang="kk-KZ" sz="2400" kern="1200">
                            <a:solidFill>
                              <a:srgbClr val="000000"/>
                            </a:solidFill>
                            <a:effectLst/>
                            <a:latin typeface="Cambria Math" panose="02040503050406030204" pitchFamily="18" charset="0"/>
                            <a:ea typeface="+mn-ea"/>
                          </a:rPr>
                          <m:t>[</m:t>
                        </m:r>
                        <m:sSup>
                          <m:sSupPr>
                            <m:ctrlPr>
                              <a:rPr lang="ru-RU" sz="2400" i="1" kern="1200">
                                <a:solidFill>
                                  <a:srgbClr val="000000"/>
                                </a:solidFill>
                                <a:effectLst/>
                                <a:latin typeface="Cambria Math" panose="02040503050406030204" pitchFamily="18" charset="0"/>
                                <a:ea typeface="+mn-ea"/>
                              </a:rPr>
                            </m:ctrlPr>
                          </m:sSupPr>
                          <m:e>
                            <m:r>
                              <a:rPr lang="kk-KZ" sz="2400" i="1" kern="1200">
                                <a:solidFill>
                                  <a:srgbClr val="000000"/>
                                </a:solidFill>
                                <a:effectLst/>
                                <a:latin typeface="Cambria Math" panose="02040503050406030204" pitchFamily="18" charset="0"/>
                                <a:ea typeface="+mn-ea"/>
                              </a:rPr>
                              <m:t>𝐼𝑛𝑑𝐻</m:t>
                            </m:r>
                          </m:e>
                          <m:sup>
                            <m:r>
                              <a:rPr lang="kk-KZ" sz="2400" i="1" kern="1200">
                                <a:solidFill>
                                  <a:srgbClr val="000000"/>
                                </a:solidFill>
                                <a:effectLst/>
                                <a:latin typeface="Cambria Math" panose="02040503050406030204" pitchFamily="18" charset="0"/>
                                <a:ea typeface="+mn-ea"/>
                              </a:rPr>
                              <m:t>+</m:t>
                            </m:r>
                          </m:sup>
                        </m:sSup>
                        <m:r>
                          <a:rPr lang="kk-KZ" sz="2400" kern="1200">
                            <a:solidFill>
                              <a:srgbClr val="000000"/>
                            </a:solidFill>
                            <a:effectLst/>
                            <a:latin typeface="Cambria Math" panose="02040503050406030204" pitchFamily="18" charset="0"/>
                            <a:ea typeface="+mn-ea"/>
                          </a:rPr>
                          <m:t>]</m:t>
                        </m:r>
                      </m:den>
                    </m:f>
                  </m:oMath>
                </a14:m>
                <a:endParaRPr lang="ru-RU" sz="2000" dirty="0">
                  <a:effectLst/>
                  <a:latin typeface="Times New Roman" panose="02020603050405020304" pitchFamily="18" charset="0"/>
                  <a:ea typeface="Times New Roman" panose="02020603050405020304" pitchFamily="18" charset="0"/>
                </a:endParaRPr>
              </a:p>
              <a:p>
                <a:pPr indent="0" algn="just" fontAlgn="base">
                  <a:buNone/>
                </a:pPr>
                <a:r>
                  <a:rPr lang="kk-KZ" sz="2400" kern="1200" dirty="0">
                    <a:solidFill>
                      <a:srgbClr val="000000"/>
                    </a:solidFill>
                    <a:effectLst/>
                    <a:latin typeface="Times New Roman" panose="02020603050405020304" pitchFamily="18" charset="0"/>
                    <a:ea typeface="+mn-ea"/>
                  </a:rPr>
                  <a:t>	</a:t>
                </a:r>
                <a:r>
                  <a:rPr lang="en-US" sz="2400" kern="1200" dirty="0">
                    <a:solidFill>
                      <a:srgbClr val="000000"/>
                    </a:solidFill>
                    <a:effectLst/>
                    <a:latin typeface="Times New Roman" panose="02020603050405020304" pitchFamily="18" charset="0"/>
                    <a:ea typeface="+mn-ea"/>
                  </a:rPr>
                  <a:t>pH = </a:t>
                </a:r>
                <a14:m>
                  <m:oMath xmlns:m="http://schemas.openxmlformats.org/officeDocument/2006/math">
                    <m:sSub>
                      <m:sSubPr>
                        <m:ctrlPr>
                          <a:rPr lang="ru-RU" sz="2400" i="1" kern="1200">
                            <a:solidFill>
                              <a:srgbClr val="000000"/>
                            </a:solidFill>
                            <a:effectLst/>
                            <a:latin typeface="Cambria Math" panose="02040503050406030204" pitchFamily="18" charset="0"/>
                            <a:ea typeface="+mn-ea"/>
                          </a:rPr>
                        </m:ctrlPr>
                      </m:sSubPr>
                      <m:e>
                        <m:r>
                          <a:rPr lang="en-US" sz="2400" i="1" kern="1200">
                            <a:solidFill>
                              <a:srgbClr val="000000"/>
                            </a:solidFill>
                            <a:effectLst/>
                            <a:latin typeface="Cambria Math" panose="02040503050406030204" pitchFamily="18" charset="0"/>
                            <a:ea typeface="+mn-ea"/>
                          </a:rPr>
                          <m:t>𝑝𝐾</m:t>
                        </m:r>
                      </m:e>
                      <m:sub>
                        <m:r>
                          <a:rPr lang="en-US" sz="2400" i="1" kern="1200">
                            <a:solidFill>
                              <a:srgbClr val="000000"/>
                            </a:solidFill>
                            <a:effectLst/>
                            <a:latin typeface="Cambria Math" panose="02040503050406030204" pitchFamily="18" charset="0"/>
                            <a:ea typeface="+mn-ea"/>
                          </a:rPr>
                          <m:t>инд</m:t>
                        </m:r>
                      </m:sub>
                    </m:sSub>
                    <m:r>
                      <a:rPr lang="en-US" sz="2400" i="1" kern="1200">
                        <a:solidFill>
                          <a:srgbClr val="000000"/>
                        </a:solidFill>
                        <a:effectLst/>
                        <a:latin typeface="Cambria Math" panose="02040503050406030204" pitchFamily="18" charset="0"/>
                        <a:ea typeface="+mn-ea"/>
                      </a:rPr>
                      <m:t> ±1</m:t>
                    </m:r>
                  </m:oMath>
                </a14:m>
                <a:endParaRPr lang="ru-RU" sz="2000" dirty="0">
                  <a:effectLst/>
                  <a:latin typeface="Times New Roman" panose="02020603050405020304" pitchFamily="18" charset="0"/>
                  <a:ea typeface="Times New Roman" panose="02020603050405020304" pitchFamily="18" charset="0"/>
                </a:endParaRPr>
              </a:p>
              <a:p>
                <a:pPr indent="0" algn="just" fontAlgn="base">
                  <a:buNone/>
                </a:pPr>
                <a:r>
                  <a:rPr lang="kk-KZ" sz="2400" kern="1200" dirty="0">
                    <a:solidFill>
                      <a:srgbClr val="000000"/>
                    </a:solidFill>
                    <a:effectLst/>
                    <a:latin typeface="Times New Roman" panose="02020603050405020304" pitchFamily="18" charset="0"/>
                    <a:ea typeface="+mn-ea"/>
                  </a:rPr>
                  <a:t>Мысалы, фенолфталеин </a:t>
                </a:r>
                <a14:m>
                  <m:oMath xmlns:m="http://schemas.openxmlformats.org/officeDocument/2006/math">
                    <m:sSub>
                      <m:sSubPr>
                        <m:ctrlPr>
                          <a:rPr lang="ru-RU" sz="2400" i="1" kern="1200">
                            <a:solidFill>
                              <a:srgbClr val="000000"/>
                            </a:solidFill>
                            <a:effectLst/>
                            <a:latin typeface="Cambria Math" panose="02040503050406030204" pitchFamily="18" charset="0"/>
                            <a:ea typeface="+mn-ea"/>
                          </a:rPr>
                        </m:ctrlPr>
                      </m:sSubPr>
                      <m:e>
                        <m:r>
                          <a:rPr lang="en-US" sz="2400" i="1" kern="1200">
                            <a:solidFill>
                              <a:srgbClr val="000000"/>
                            </a:solidFill>
                            <a:effectLst/>
                            <a:latin typeface="Cambria Math" panose="02040503050406030204" pitchFamily="18" charset="0"/>
                            <a:ea typeface="+mn-ea"/>
                          </a:rPr>
                          <m:t>𝑝𝐾</m:t>
                        </m:r>
                      </m:e>
                      <m:sub>
                        <m:r>
                          <a:rPr lang="kk-KZ" sz="2400" i="1" kern="1200">
                            <a:solidFill>
                              <a:srgbClr val="000000"/>
                            </a:solidFill>
                            <a:effectLst/>
                            <a:latin typeface="Cambria Math" panose="02040503050406030204" pitchFamily="18" charset="0"/>
                            <a:ea typeface="+mn-ea"/>
                          </a:rPr>
                          <m:t>инд</m:t>
                        </m:r>
                      </m:sub>
                    </m:sSub>
                  </m:oMath>
                </a14:m>
                <a:r>
                  <a:rPr lang="en-US" sz="2400" kern="1200" dirty="0">
                    <a:solidFill>
                      <a:srgbClr val="000000"/>
                    </a:solidFill>
                    <a:effectLst/>
                    <a:latin typeface="Times New Roman" panose="02020603050405020304" pitchFamily="18" charset="0"/>
                    <a:ea typeface="+mn-ea"/>
                  </a:rPr>
                  <a:t> </a:t>
                </a:r>
                <a:r>
                  <a:rPr lang="ru-RU" sz="2400" kern="1200" dirty="0">
                    <a:solidFill>
                      <a:srgbClr val="000000"/>
                    </a:solidFill>
                    <a:effectLst/>
                    <a:latin typeface="Times New Roman" panose="02020603050405020304" pitchFamily="18" charset="0"/>
                    <a:ea typeface="+mn-ea"/>
                  </a:rPr>
                  <a:t>=</a:t>
                </a:r>
                <a:r>
                  <a:rPr lang="kk-KZ" sz="2400" kern="1200" dirty="0">
                    <a:solidFill>
                      <a:srgbClr val="000000"/>
                    </a:solidFill>
                    <a:effectLst/>
                    <a:latin typeface="Times New Roman" panose="02020603050405020304" pitchFamily="18" charset="0"/>
                    <a:ea typeface="+mn-ea"/>
                  </a:rPr>
                  <a:t> 9 </a:t>
                </a:r>
                <a:endParaRPr lang="ru-RU" sz="2000" dirty="0">
                  <a:effectLst/>
                  <a:latin typeface="Times New Roman" panose="02020603050405020304" pitchFamily="18" charset="0"/>
                  <a:ea typeface="Times New Roman" panose="02020603050405020304" pitchFamily="18" charset="0"/>
                </a:endParaRPr>
              </a:p>
              <a:p>
                <a:pPr indent="0" algn="just" fontAlgn="base">
                  <a:buNone/>
                </a:pPr>
                <a:r>
                  <a:rPr lang="ru-RU" sz="2400" kern="1200" dirty="0">
                    <a:solidFill>
                      <a:srgbClr val="000000"/>
                    </a:solidFill>
                    <a:effectLst/>
                    <a:latin typeface="Times New Roman" panose="02020603050405020304" pitchFamily="18" charset="0"/>
                    <a:ea typeface="+mn-ea"/>
                  </a:rPr>
                  <a:t>        </a:t>
                </a:r>
                <a:r>
                  <a:rPr lang="kk-KZ" sz="2400" kern="1200" dirty="0">
                    <a:solidFill>
                      <a:srgbClr val="000000"/>
                    </a:solidFill>
                    <a:effectLst/>
                    <a:latin typeface="Times New Roman" panose="02020603050405020304" pitchFamily="18" charset="0"/>
                    <a:ea typeface="+mn-ea"/>
                  </a:rPr>
                  <a:t>                                 рН </a:t>
                </a:r>
                <a:r>
                  <a:rPr lang="ru-RU" sz="2400" kern="1200" dirty="0">
                    <a:solidFill>
                      <a:srgbClr val="000000"/>
                    </a:solidFill>
                    <a:effectLst/>
                    <a:latin typeface="Times New Roman" panose="02020603050405020304" pitchFamily="18" charset="0"/>
                    <a:ea typeface="+mn-ea"/>
                  </a:rPr>
                  <a:t>=</a:t>
                </a:r>
                <a:r>
                  <a:rPr lang="kk-KZ" sz="2400" kern="1200" dirty="0">
                    <a:solidFill>
                      <a:srgbClr val="000000"/>
                    </a:solidFill>
                    <a:effectLst/>
                    <a:latin typeface="Times New Roman" panose="02020603050405020304" pitchFamily="18" charset="0"/>
                    <a:ea typeface="+mn-ea"/>
                  </a:rPr>
                  <a:t> 8 </a:t>
                </a:r>
                <a:r>
                  <a:rPr lang="ru-RU" sz="2400" kern="1200" dirty="0">
                    <a:solidFill>
                      <a:srgbClr val="000000"/>
                    </a:solidFill>
                    <a:effectLst/>
                    <a:latin typeface="Times New Roman" panose="02020603050405020304" pitchFamily="18" charset="0"/>
                    <a:ea typeface="+mn-ea"/>
                  </a:rPr>
                  <a:t>±</a:t>
                </a:r>
                <a:r>
                  <a:rPr lang="kk-KZ" sz="2400" kern="1200" dirty="0">
                    <a:solidFill>
                      <a:srgbClr val="000000"/>
                    </a:solidFill>
                    <a:effectLst/>
                    <a:latin typeface="Times New Roman" panose="02020603050405020304" pitchFamily="18" charset="0"/>
                    <a:ea typeface="+mn-ea"/>
                  </a:rPr>
                  <a:t> 10 </a:t>
                </a:r>
                <a:endParaRPr lang="ru-RU" sz="2000" dirty="0">
                  <a:effectLst/>
                  <a:latin typeface="Times New Roman" panose="02020603050405020304" pitchFamily="18" charset="0"/>
                  <a:ea typeface="Times New Roman" panose="02020603050405020304" pitchFamily="18" charset="0"/>
                </a:endParaRPr>
              </a:p>
              <a:p>
                <a:pPr indent="0" algn="just" fontAlgn="base">
                  <a:buNone/>
                </a:pPr>
                <a:r>
                  <a:rPr lang="kk-KZ" sz="2400" kern="1200" dirty="0">
                    <a:solidFill>
                      <a:srgbClr val="000000"/>
                    </a:solidFill>
                    <a:effectLst/>
                    <a:latin typeface="Times New Roman" panose="02020603050405020304" pitchFamily="18" charset="0"/>
                    <a:ea typeface="+mn-ea"/>
                  </a:rPr>
                  <a:t>	</a:t>
                </a:r>
                <a:r>
                  <a:rPr lang="en-US" sz="2400" kern="1200" dirty="0">
                    <a:solidFill>
                      <a:srgbClr val="000000"/>
                    </a:solidFill>
                    <a:effectLst/>
                    <a:latin typeface="Times New Roman" panose="02020603050405020304" pitchFamily="18" charset="0"/>
                    <a:ea typeface="+mn-ea"/>
                  </a:rPr>
                  <a:t>pH </a:t>
                </a:r>
                <a:r>
                  <a:rPr lang="ru-RU" sz="2400" kern="1200" dirty="0">
                    <a:solidFill>
                      <a:srgbClr val="000000"/>
                    </a:solidFill>
                    <a:effectLst/>
                    <a:latin typeface="Times New Roman" panose="02020603050405020304" pitchFamily="18" charset="0"/>
                    <a:ea typeface="+mn-ea"/>
                  </a:rPr>
                  <a:t>= </a:t>
                </a:r>
                <a14:m>
                  <m:oMath xmlns:m="http://schemas.openxmlformats.org/officeDocument/2006/math">
                    <m:sSub>
                      <m:sSubPr>
                        <m:ctrlPr>
                          <a:rPr lang="ru-RU" sz="2400" i="1" kern="1200">
                            <a:solidFill>
                              <a:srgbClr val="000000"/>
                            </a:solidFill>
                            <a:effectLst/>
                            <a:latin typeface="Cambria Math" panose="02040503050406030204" pitchFamily="18" charset="0"/>
                            <a:ea typeface="+mn-ea"/>
                          </a:rPr>
                        </m:ctrlPr>
                      </m:sSubPr>
                      <m:e>
                        <m:r>
                          <a:rPr lang="en-US" sz="2400" i="1" kern="1200">
                            <a:solidFill>
                              <a:srgbClr val="000000"/>
                            </a:solidFill>
                            <a:effectLst/>
                            <a:latin typeface="Cambria Math" panose="02040503050406030204" pitchFamily="18" charset="0"/>
                            <a:ea typeface="+mn-ea"/>
                          </a:rPr>
                          <m:t>𝑝𝐾</m:t>
                        </m:r>
                      </m:e>
                      <m:sub>
                        <m:r>
                          <a:rPr lang="en-US" sz="2400" i="1" kern="1200">
                            <a:solidFill>
                              <a:srgbClr val="000000"/>
                            </a:solidFill>
                            <a:effectLst/>
                            <a:latin typeface="Cambria Math" panose="02040503050406030204" pitchFamily="18" charset="0"/>
                            <a:ea typeface="+mn-ea"/>
                          </a:rPr>
                          <m:t>инд</m:t>
                        </m:r>
                      </m:sub>
                    </m:sSub>
                    <m:r>
                      <a:rPr lang="ru-RU" sz="2400" i="1" kern="1200">
                        <a:solidFill>
                          <a:srgbClr val="000000"/>
                        </a:solidFill>
                        <a:effectLst/>
                        <a:latin typeface="Cambria Math" panose="02040503050406030204" pitchFamily="18" charset="0"/>
                        <a:ea typeface="+mn-ea"/>
                      </a:rPr>
                      <m:t>+</m:t>
                    </m:r>
                    <m:r>
                      <a:rPr lang="en-US" sz="2400" i="1" kern="1200">
                        <a:solidFill>
                          <a:srgbClr val="000000"/>
                        </a:solidFill>
                        <a:effectLst/>
                        <a:latin typeface="Cambria Math" panose="02040503050406030204" pitchFamily="18" charset="0"/>
                        <a:ea typeface="+mn-ea"/>
                      </a:rPr>
                      <m:t>𝑙𝑔</m:t>
                    </m:r>
                    <m:r>
                      <a:rPr lang="ru-RU" sz="2400" i="1" kern="1200">
                        <a:solidFill>
                          <a:srgbClr val="000000"/>
                        </a:solidFill>
                        <a:effectLst/>
                        <a:latin typeface="Cambria Math" panose="02040503050406030204" pitchFamily="18" charset="0"/>
                        <a:ea typeface="+mn-ea"/>
                      </a:rPr>
                      <m:t>1=рТ</m:t>
                    </m:r>
                  </m:oMath>
                </a14:m>
                <a:r>
                  <a:rPr lang="ru-RU" sz="2400" kern="1200" dirty="0">
                    <a:solidFill>
                      <a:srgbClr val="000000"/>
                    </a:solidFill>
                    <a:effectLst/>
                    <a:latin typeface="Times New Roman" panose="02020603050405020304" pitchFamily="18" charset="0"/>
                    <a:ea typeface="+mn-ea"/>
                  </a:rPr>
                  <a:t> = 9</a:t>
                </a:r>
                <a:endParaRPr lang="ru-RU" sz="2000" dirty="0">
                  <a:effectLst/>
                  <a:latin typeface="Times New Roman" panose="02020603050405020304" pitchFamily="18" charset="0"/>
                  <a:ea typeface="Times New Roman" panose="02020603050405020304" pitchFamily="18" charset="0"/>
                </a:endParaRPr>
              </a:p>
              <a:p>
                <a:pPr indent="0" algn="just">
                  <a:lnSpc>
                    <a:spcPct val="107000"/>
                  </a:lnSpc>
                  <a:spcAft>
                    <a:spcPts val="800"/>
                  </a:spcAft>
                  <a:buNone/>
                </a:pPr>
                <a:r>
                  <a:rPr lang="kk-KZ" sz="2400" kern="1200" dirty="0">
                    <a:solidFill>
                      <a:srgbClr val="000000"/>
                    </a:solidFill>
                    <a:effectLst/>
                    <a:latin typeface="Times New Roman" panose="02020603050405020304" pitchFamily="18" charset="0"/>
                    <a:ea typeface="+mn-ea"/>
                    <a:cs typeface="Times New Roman" panose="02020603050405020304" pitchFamily="18" charset="0"/>
                  </a:rPr>
                  <a:t>	Индикатор түсінің ауысу аралығы температураға, иондық күшке, бөеде қосылыстарға тәуелді. Екі түсті индикаторлар ерітінді концентрациясына тәуелсіз, ал бір түсті индикаторлар тәуелді.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Индикатор түстерінің қарқындылығын арттыру үшін аралас индикаторлар қолданылады. Аралас индикаторлар </a:t>
                </a:r>
                <a:r>
                  <a:rPr lang="kk-KZ" sz="2400" kern="1200" dirty="0">
                    <a:solidFill>
                      <a:srgbClr val="000000"/>
                    </a:solidFill>
                    <a:effectLst/>
                    <a:latin typeface="Calibri" panose="020F0502020204030204" pitchFamily="34" charset="0"/>
                    <a:ea typeface="+mn-ea"/>
                    <a:cs typeface="Times New Roman" panose="02020603050405020304" pitchFamily="18" charset="0"/>
                  </a:rPr>
                  <a:t> түсінің ауысу аралығы бірдей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екі индикатор қоспасынан тұрады. Мысалы, метилді қызыл мен бромкрезолді жасыл.</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Үш немесе одан да көп индикаторлар қоспасынан тұратын индикаторлар универсалды деп аталады, олар ортаның қышқылдылығын анықтауда қолданылады.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mc:Choice>
        <mc:Fallback xmlns="">
          <p:sp>
            <p:nvSpPr>
              <p:cNvPr id="3" name="Объект 2">
                <a:extLst>
                  <a:ext uri="{FF2B5EF4-FFF2-40B4-BE49-F238E27FC236}">
                    <a16:creationId xmlns:a16="http://schemas.microsoft.com/office/drawing/2014/main" id="{5A4A569C-6FC7-4BFB-8108-94C460B123ED}"/>
                  </a:ext>
                </a:extLst>
              </p:cNvPr>
              <p:cNvSpPr>
                <a:spLocks noGrp="1" noRot="1" noChangeAspect="1" noMove="1" noResize="1" noEditPoints="1" noAdjustHandles="1" noChangeArrowheads="1" noChangeShapeType="1" noTextEdit="1"/>
              </p:cNvSpPr>
              <p:nvPr>
                <p:ph sz="quarter" idx="1"/>
              </p:nvPr>
            </p:nvSpPr>
            <p:spPr>
              <a:xfrm>
                <a:off x="457200" y="260648"/>
                <a:ext cx="8219256" cy="6213304"/>
              </a:xfrm>
              <a:blipFill>
                <a:blip r:embed="rId2"/>
                <a:stretch>
                  <a:fillRect t="-1079" r="-742"/>
                </a:stretch>
              </a:blipFill>
            </p:spPr>
            <p:txBody>
              <a:bodyPr/>
              <a:lstStyle/>
              <a:p>
                <a:r>
                  <a:rPr lang="ru-RU">
                    <a:noFill/>
                  </a:rPr>
                  <a:t> </a:t>
                </a:r>
              </a:p>
            </p:txBody>
          </p:sp>
        </mc:Fallback>
      </mc:AlternateContent>
      <p:sp>
        <p:nvSpPr>
          <p:cNvPr id="4" name="Номер слайда 3">
            <a:extLst>
              <a:ext uri="{FF2B5EF4-FFF2-40B4-BE49-F238E27FC236}">
                <a16:creationId xmlns:a16="http://schemas.microsoft.com/office/drawing/2014/main" id="{A34B91F5-7CD0-4A32-9524-F8421CAE4E60}"/>
              </a:ext>
            </a:extLst>
          </p:cNvPr>
          <p:cNvSpPr>
            <a:spLocks noGrp="1"/>
          </p:cNvSpPr>
          <p:nvPr>
            <p:ph type="sldNum" sz="quarter" idx="15"/>
          </p:nvPr>
        </p:nvSpPr>
        <p:spPr/>
        <p:txBody>
          <a:bodyPr/>
          <a:lstStyle/>
          <a:p>
            <a:fld id="{D6F87789-79C0-4369-89FF-5E19A7612EE5}" type="slidenum">
              <a:rPr lang="ru-RU" smtClean="0"/>
              <a:pPr/>
              <a:t>12</a:t>
            </a:fld>
            <a:endParaRPr lang="ru-RU"/>
          </a:p>
        </p:txBody>
      </p:sp>
    </p:spTree>
    <p:extLst>
      <p:ext uri="{BB962C8B-B14F-4D97-AF65-F5344CB8AC3E}">
        <p14:creationId xmlns:p14="http://schemas.microsoft.com/office/powerpoint/2010/main" val="1172767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4311" name="Group 1607">
            <a:extLst>
              <a:ext uri="{FF2B5EF4-FFF2-40B4-BE49-F238E27FC236}">
                <a16:creationId xmlns:a16="http://schemas.microsoft.com/office/drawing/2014/main" id="{DF3D020D-4192-44D7-B3C0-6552AA1EC003}"/>
              </a:ext>
            </a:extLst>
          </p:cNvPr>
          <p:cNvGraphicFramePr>
            <a:graphicFrameLocks noGrp="1"/>
          </p:cNvGraphicFramePr>
          <p:nvPr>
            <p:ph/>
            <p:extLst>
              <p:ext uri="{D42A27DB-BD31-4B8C-83A1-F6EECF244321}">
                <p14:modId xmlns:p14="http://schemas.microsoft.com/office/powerpoint/2010/main" val="2466468461"/>
              </p:ext>
            </p:extLst>
          </p:nvPr>
        </p:nvGraphicFramePr>
        <p:xfrm>
          <a:off x="899592" y="908720"/>
          <a:ext cx="7860232" cy="5302868"/>
        </p:xfrm>
        <a:graphic>
          <a:graphicData uri="http://schemas.openxmlformats.org/drawingml/2006/table">
            <a:tbl>
              <a:tblPr/>
              <a:tblGrid>
                <a:gridCol w="1677362">
                  <a:extLst>
                    <a:ext uri="{9D8B030D-6E8A-4147-A177-3AD203B41FA5}">
                      <a16:colId xmlns:a16="http://schemas.microsoft.com/office/drawing/2014/main" val="20000"/>
                    </a:ext>
                  </a:extLst>
                </a:gridCol>
                <a:gridCol w="840160">
                  <a:extLst>
                    <a:ext uri="{9D8B030D-6E8A-4147-A177-3AD203B41FA5}">
                      <a16:colId xmlns:a16="http://schemas.microsoft.com/office/drawing/2014/main" val="20001"/>
                    </a:ext>
                  </a:extLst>
                </a:gridCol>
                <a:gridCol w="1443656">
                  <a:extLst>
                    <a:ext uri="{9D8B030D-6E8A-4147-A177-3AD203B41FA5}">
                      <a16:colId xmlns:a16="http://schemas.microsoft.com/office/drawing/2014/main" val="20002"/>
                    </a:ext>
                  </a:extLst>
                </a:gridCol>
                <a:gridCol w="1082742">
                  <a:extLst>
                    <a:ext uri="{9D8B030D-6E8A-4147-A177-3AD203B41FA5}">
                      <a16:colId xmlns:a16="http://schemas.microsoft.com/office/drawing/2014/main" val="20003"/>
                    </a:ext>
                  </a:extLst>
                </a:gridCol>
                <a:gridCol w="1372656">
                  <a:extLst>
                    <a:ext uri="{9D8B030D-6E8A-4147-A177-3AD203B41FA5}">
                      <a16:colId xmlns:a16="http://schemas.microsoft.com/office/drawing/2014/main" val="20004"/>
                    </a:ext>
                  </a:extLst>
                </a:gridCol>
                <a:gridCol w="1443656">
                  <a:extLst>
                    <a:ext uri="{9D8B030D-6E8A-4147-A177-3AD203B41FA5}">
                      <a16:colId xmlns:a16="http://schemas.microsoft.com/office/drawing/2014/main" val="20005"/>
                    </a:ext>
                  </a:extLst>
                </a:gridCol>
              </a:tblGrid>
              <a:tr h="871496">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dirty="0">
                          <a:ln>
                            <a:noFill/>
                          </a:ln>
                          <a:solidFill>
                            <a:schemeClr val="tx1"/>
                          </a:solidFill>
                          <a:effectLst/>
                          <a:latin typeface="Kz Times New Roman" pitchFamily="18" charset="0"/>
                          <a:cs typeface="Times New Roman" panose="02020603050405020304" pitchFamily="18" charset="0"/>
                        </a:rPr>
                        <a:t>Индикатор</a:t>
                      </a:r>
                      <a:endParaRPr kumimoji="0" lang="kk-KZ" altLang="ru-RU" sz="1800" b="1" i="0" u="none" strike="noStrike" cap="none" normalizeH="0" baseline="0" dirty="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рК</a:t>
                      </a:r>
                      <a:r>
                        <a:rPr kumimoji="0" lang="kk-KZ" altLang="ru-RU" sz="1800" b="1" i="0" u="none" strike="noStrike" cap="none" normalizeH="0" baseline="-30000">
                          <a:ln>
                            <a:noFill/>
                          </a:ln>
                          <a:solidFill>
                            <a:schemeClr val="tx1"/>
                          </a:solidFill>
                          <a:effectLst/>
                          <a:latin typeface="Kz Times New Roman" pitchFamily="18" charset="0"/>
                          <a:cs typeface="Times New Roman" panose="02020603050405020304" pitchFamily="18" charset="0"/>
                        </a:rPr>
                        <a:t>инд.</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Түсі ауысу аралығы</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рТ</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dirty="0">
                          <a:ln>
                            <a:noFill/>
                          </a:ln>
                          <a:solidFill>
                            <a:schemeClr val="tx1"/>
                          </a:solidFill>
                          <a:effectLst/>
                          <a:latin typeface="Kz Times New Roman" pitchFamily="18" charset="0"/>
                          <a:cs typeface="Times New Roman" panose="02020603050405020304" pitchFamily="18" charset="0"/>
                        </a:rPr>
                        <a:t>қышқыл-дық түрінің түсі</a:t>
                      </a:r>
                      <a:endParaRPr kumimoji="0" lang="kk-KZ" altLang="ru-RU" sz="1800" b="1" i="0" u="none" strike="noStrike" cap="none" normalizeH="0" baseline="0" dirty="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dirty="0">
                          <a:ln>
                            <a:noFill/>
                          </a:ln>
                          <a:solidFill>
                            <a:schemeClr val="tx1"/>
                          </a:solidFill>
                          <a:effectLst/>
                          <a:latin typeface="Kz Times New Roman" pitchFamily="18" charset="0"/>
                          <a:cs typeface="Times New Roman" panose="02020603050405020304" pitchFamily="18" charset="0"/>
                        </a:rPr>
                        <a:t>негіздік түрінің түсі</a:t>
                      </a:r>
                      <a:endParaRPr kumimoji="0" lang="kk-KZ" altLang="ru-RU" sz="1800" b="1" i="0" u="none" strike="noStrike" cap="none" normalizeH="0" baseline="0" dirty="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17057">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dirty="0">
                          <a:ln>
                            <a:noFill/>
                          </a:ln>
                          <a:solidFill>
                            <a:schemeClr val="tx1"/>
                          </a:solidFill>
                          <a:effectLst/>
                          <a:latin typeface="Kz Times New Roman" pitchFamily="18" charset="0"/>
                          <a:cs typeface="Times New Roman" panose="02020603050405020304" pitchFamily="18" charset="0"/>
                        </a:rPr>
                        <a:t>Метилді сары</a:t>
                      </a:r>
                      <a:endParaRPr kumimoji="0" lang="kk-KZ" altLang="ru-RU" sz="1800" b="1" i="0" u="none" strike="noStrike" cap="none" normalizeH="0" baseline="0" dirty="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3.1</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2.4 – </a:t>
                      </a:r>
                      <a:r>
                        <a:rPr kumimoji="0" lang="kk-KZ" altLang="ru-RU" sz="1800" b="1" i="0" u="none" strike="noStrike" cap="none" normalizeH="0" baseline="0">
                          <a:ln>
                            <a:noFill/>
                          </a:ln>
                          <a:solidFill>
                            <a:schemeClr val="tx1"/>
                          </a:solidFill>
                          <a:effectLst/>
                          <a:latin typeface="Kz Times New Roman" pitchFamily="18" charset="0"/>
                        </a:rPr>
                        <a:t>   </a:t>
                      </a: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4.0</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3.0</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қызыл</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сары</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17057">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Метилоранж</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3.5</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dirty="0">
                          <a:ln>
                            <a:noFill/>
                          </a:ln>
                          <a:solidFill>
                            <a:schemeClr val="tx1"/>
                          </a:solidFill>
                          <a:effectLst/>
                          <a:latin typeface="Kz Times New Roman" pitchFamily="18" charset="0"/>
                          <a:cs typeface="Times New Roman" panose="02020603050405020304" pitchFamily="18" charset="0"/>
                        </a:rPr>
                        <a:t>3.1 – 4.</a:t>
                      </a:r>
                      <a:r>
                        <a:rPr kumimoji="0" lang="ru-RU" altLang="ru-RU" sz="1800" b="1" i="0" u="none" strike="noStrike" cap="none" normalizeH="0" baseline="0" dirty="0">
                          <a:ln>
                            <a:noFill/>
                          </a:ln>
                          <a:solidFill>
                            <a:schemeClr val="tx1"/>
                          </a:solidFill>
                          <a:effectLst/>
                          <a:latin typeface="Kz Times New Roman" pitchFamily="18" charset="0"/>
                          <a:cs typeface="Times New Roman" panose="02020603050405020304" pitchFamily="18" charset="0"/>
                        </a:rPr>
                        <a:t>6</a:t>
                      </a:r>
                      <a:endParaRPr kumimoji="0" lang="kk-KZ" altLang="ru-RU" sz="1800" b="1" i="0" u="none" strike="noStrike" cap="none" normalizeH="0" baseline="0" dirty="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4.0</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қызыл</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сары</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9632">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Метилді қызыл</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5.0</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4.2 – 6.2</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5.5</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қызыл</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сары</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17057">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Лакмус</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7.0</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5.0 – 8.0</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7.0</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қызыл</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көк</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17057">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Фенолды қызыл</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8.0</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6.8 – 8.2</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7.5</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сары</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қызыл</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17057">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Фенолфталеин</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8.7</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8.0 – 9.8</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9.0</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түссіз</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a:ln>
                            <a:noFill/>
                          </a:ln>
                          <a:solidFill>
                            <a:schemeClr val="tx1"/>
                          </a:solidFill>
                          <a:effectLst/>
                          <a:latin typeface="Kz Times New Roman" pitchFamily="18" charset="0"/>
                          <a:cs typeface="Times New Roman" panose="02020603050405020304" pitchFamily="18" charset="0"/>
                        </a:rPr>
                        <a:t>күлгін-қызыл</a:t>
                      </a:r>
                      <a:endParaRPr kumimoji="0" lang="kk-KZ" altLang="ru-RU" sz="1800" b="1" i="0" u="none" strike="noStrike" cap="none" normalizeH="0" baseline="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617057">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dirty="0">
                          <a:ln>
                            <a:noFill/>
                          </a:ln>
                          <a:solidFill>
                            <a:schemeClr val="tx1"/>
                          </a:solidFill>
                          <a:effectLst/>
                          <a:latin typeface="Kz Times New Roman" pitchFamily="18" charset="0"/>
                          <a:cs typeface="Times New Roman" panose="02020603050405020304" pitchFamily="18" charset="0"/>
                        </a:rPr>
                        <a:t>Тимофталеин</a:t>
                      </a:r>
                      <a:endParaRPr kumimoji="0" lang="kk-KZ" altLang="ru-RU" sz="1800" b="1" i="0" u="none" strike="noStrike" cap="none" normalizeH="0" baseline="0" dirty="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dirty="0">
                          <a:ln>
                            <a:noFill/>
                          </a:ln>
                          <a:solidFill>
                            <a:schemeClr val="tx1"/>
                          </a:solidFill>
                          <a:effectLst/>
                          <a:latin typeface="Kz Times New Roman" pitchFamily="18" charset="0"/>
                          <a:cs typeface="Times New Roman" panose="02020603050405020304" pitchFamily="18" charset="0"/>
                        </a:rPr>
                        <a:t>9.6</a:t>
                      </a:r>
                      <a:endParaRPr kumimoji="0" lang="kk-KZ" altLang="ru-RU" sz="1800" b="1" i="0" u="none" strike="noStrike" cap="none" normalizeH="0" baseline="0" dirty="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dirty="0">
                          <a:ln>
                            <a:noFill/>
                          </a:ln>
                          <a:solidFill>
                            <a:schemeClr val="tx1"/>
                          </a:solidFill>
                          <a:effectLst/>
                          <a:latin typeface="Kz Times New Roman" pitchFamily="18" charset="0"/>
                          <a:cs typeface="Times New Roman" panose="02020603050405020304" pitchFamily="18" charset="0"/>
                        </a:rPr>
                        <a:t>9.3 – 10.5</a:t>
                      </a:r>
                      <a:endParaRPr kumimoji="0" lang="kk-KZ" altLang="ru-RU" sz="1800" b="1" i="0" u="none" strike="noStrike" cap="none" normalizeH="0" baseline="0" dirty="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dirty="0">
                          <a:ln>
                            <a:noFill/>
                          </a:ln>
                          <a:solidFill>
                            <a:schemeClr val="tx1"/>
                          </a:solidFill>
                          <a:effectLst/>
                          <a:latin typeface="Kz Times New Roman" pitchFamily="18" charset="0"/>
                          <a:cs typeface="Times New Roman" panose="02020603050405020304" pitchFamily="18" charset="0"/>
                        </a:rPr>
                        <a:t>10.0</a:t>
                      </a:r>
                      <a:endParaRPr kumimoji="0" lang="kk-KZ" altLang="ru-RU" sz="1800" b="1" i="0" u="none" strike="noStrike" cap="none" normalizeH="0" baseline="0" dirty="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dirty="0">
                          <a:ln>
                            <a:noFill/>
                          </a:ln>
                          <a:solidFill>
                            <a:schemeClr val="tx1"/>
                          </a:solidFill>
                          <a:effectLst/>
                          <a:latin typeface="Kz Times New Roman" pitchFamily="18" charset="0"/>
                          <a:cs typeface="Times New Roman" panose="02020603050405020304" pitchFamily="18" charset="0"/>
                        </a:rPr>
                        <a:t>түссіз</a:t>
                      </a:r>
                      <a:endParaRPr kumimoji="0" lang="kk-KZ" altLang="ru-RU" sz="1800" b="1" i="0" u="none" strike="noStrike" cap="none" normalizeH="0" baseline="0" dirty="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tabLst>
                          <a:tab pos="1260475" algn="l"/>
                        </a:tabLst>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tabLst>
                          <a:tab pos="1260475" algn="l"/>
                        </a:tabLst>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tabLst>
                          <a:tab pos="1260475" algn="l"/>
                        </a:tabLst>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tabLst>
                          <a:tab pos="1260475" algn="l"/>
                        </a:tabLst>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tabLst>
                          <a:tab pos="1260475" algn="l"/>
                        </a:tabLst>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tabLst>
                          <a:tab pos="1260475"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kk-KZ" altLang="ru-RU" sz="1800" b="1" i="0" u="none" strike="noStrike" cap="none" normalizeH="0" baseline="0" dirty="0">
                          <a:ln>
                            <a:noFill/>
                          </a:ln>
                          <a:solidFill>
                            <a:schemeClr val="tx1"/>
                          </a:solidFill>
                          <a:effectLst/>
                          <a:latin typeface="Kz Times New Roman" pitchFamily="18" charset="0"/>
                          <a:cs typeface="Times New Roman" panose="02020603050405020304" pitchFamily="18" charset="0"/>
                        </a:rPr>
                        <a:t>көк</a:t>
                      </a:r>
                      <a:endParaRPr kumimoji="0" lang="kk-KZ" altLang="ru-RU" sz="1800" b="1" i="0" u="none" strike="noStrike" cap="none" normalizeH="0" baseline="0" dirty="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92CB98EF-E002-43E3-9529-0D6FBFFC2D2E}"/>
                  </a:ext>
                </a:extLst>
              </p:cNvPr>
              <p:cNvSpPr>
                <a:spLocks noGrp="1"/>
              </p:cNvSpPr>
              <p:nvPr>
                <p:ph sz="quarter" idx="1"/>
              </p:nvPr>
            </p:nvSpPr>
            <p:spPr>
              <a:xfrm>
                <a:off x="457200" y="332656"/>
                <a:ext cx="8281416" cy="6141296"/>
              </a:xfrm>
            </p:spPr>
            <p:txBody>
              <a:bodyPr>
                <a:normAutofit/>
              </a:bodyPr>
              <a:lstStyle/>
              <a:p>
                <a:pPr indent="450215" algn="just">
                  <a:lnSpc>
                    <a:spcPct val="107000"/>
                  </a:lnSpc>
                  <a:spcAft>
                    <a:spcPts val="800"/>
                  </a:spcAft>
                </a:pPr>
                <a:r>
                  <a:rPr lang="kk-KZ" sz="2400" b="1" dirty="0">
                    <a:effectLst/>
                    <a:latin typeface="Times New Roman" panose="02020603050405020304" pitchFamily="18" charset="0"/>
                    <a:ea typeface="Calibri" panose="020F0502020204030204" pitchFamily="34" charset="0"/>
                    <a:cs typeface="Times New Roman" panose="02020603050405020304" pitchFamily="18" charset="0"/>
                  </a:rPr>
                  <a:t>Индикаторлар теориясы.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Жоғарыда қарастырылған қышқылдық-негіздік индикаторлардың ерекшеліктерін пайдала отырып индикаторлардың механизмін түсіндіретін теорияны екі жағдай арқылы түсіндере алатын екенбіз.</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fontAlgn="base">
                  <a:buNone/>
                </a:pPr>
                <a:r>
                  <a:rPr lang="kk-KZ" sz="2400" dirty="0">
                    <a:effectLst/>
                    <a:latin typeface="Times New Roman" panose="02020603050405020304" pitchFamily="18" charset="0"/>
                    <a:ea typeface="Times New Roman" panose="02020603050405020304" pitchFamily="18" charset="0"/>
                  </a:rPr>
                  <a:t>	1 Иондық теория – индикаторлардың табиғатына қарай д</a:t>
                </a:r>
                <a:r>
                  <a:rPr lang="kk-KZ" sz="2400" kern="1200" dirty="0">
                    <a:solidFill>
                      <a:srgbClr val="000000"/>
                    </a:solidFill>
                    <a:effectLst/>
                    <a:latin typeface="Times New Roman" panose="02020603050405020304" pitchFamily="18" charset="0"/>
                    <a:ea typeface="+mn-ea"/>
                  </a:rPr>
                  <a:t>иссоциацияланбаған, диссоциацияланған формаларының түстері әртүрлі болады.</a:t>
                </a:r>
                <a:endParaRPr lang="ru-RU" sz="2000" dirty="0">
                  <a:effectLst/>
                  <a:latin typeface="Times New Roman" panose="02020603050405020304" pitchFamily="18" charset="0"/>
                  <a:ea typeface="Times New Roman" panose="02020603050405020304" pitchFamily="18" charset="0"/>
                </a:endParaRPr>
              </a:p>
              <a:p>
                <a:pPr indent="0" algn="just" fontAlgn="base">
                  <a:buNone/>
                </a:pPr>
                <a:r>
                  <a:rPr lang="kk-KZ" sz="2400" kern="1200" dirty="0">
                    <a:solidFill>
                      <a:srgbClr val="000000"/>
                    </a:solidFill>
                    <a:effectLst/>
                    <a:latin typeface="Times New Roman" panose="02020603050405020304" pitchFamily="18" charset="0"/>
                    <a:ea typeface="+mn-ea"/>
                  </a:rPr>
                  <a:t>	Мысалы: метилоранж  HInd   = </a:t>
                </a:r>
                <a14:m>
                  <m:oMath xmlns:m="http://schemas.openxmlformats.org/officeDocument/2006/math">
                    <m:r>
                      <a:rPr lang="kk-KZ" sz="2400" i="1" kern="1200">
                        <a:solidFill>
                          <a:srgbClr val="000000"/>
                        </a:solidFill>
                        <a:effectLst/>
                        <a:latin typeface="Cambria Math" panose="02040503050406030204" pitchFamily="18" charset="0"/>
                        <a:ea typeface="+mn-ea"/>
                      </a:rPr>
                      <m:t> </m:t>
                    </m:r>
                    <m:d>
                      <m:dPr>
                        <m:begChr m:val="["/>
                        <m:endChr m:val="]"/>
                        <m:ctrlPr>
                          <a:rPr lang="kk-KZ" sz="2400" i="1" kern="1200">
                            <a:solidFill>
                              <a:srgbClr val="000000"/>
                            </a:solidFill>
                            <a:effectLst/>
                            <a:latin typeface="Cambria Math" panose="02040503050406030204" pitchFamily="18" charset="0"/>
                            <a:ea typeface="+mn-ea"/>
                          </a:rPr>
                        </m:ctrlPr>
                      </m:dPr>
                      <m:e>
                        <m:sSup>
                          <m:sSupPr>
                            <m:ctrlPr>
                              <a:rPr lang="ru-RU" sz="2400" i="1" kern="1200">
                                <a:solidFill>
                                  <a:srgbClr val="000000"/>
                                </a:solidFill>
                                <a:effectLst/>
                                <a:latin typeface="Cambria Math" panose="02040503050406030204" pitchFamily="18" charset="0"/>
                                <a:ea typeface="+mn-ea"/>
                              </a:rPr>
                            </m:ctrlPr>
                          </m:sSupPr>
                          <m:e>
                            <m:r>
                              <a:rPr lang="kk-KZ" sz="2400" i="1" kern="1200">
                                <a:solidFill>
                                  <a:srgbClr val="000000"/>
                                </a:solidFill>
                                <a:effectLst/>
                                <a:latin typeface="Cambria Math" panose="02040503050406030204" pitchFamily="18" charset="0"/>
                                <a:ea typeface="+mn-ea"/>
                              </a:rPr>
                              <m:t>𝐼𝑛𝑑</m:t>
                            </m:r>
                          </m:e>
                          <m:sup>
                            <m:r>
                              <a:rPr lang="kk-KZ" sz="2400" i="1" kern="1200">
                                <a:solidFill>
                                  <a:srgbClr val="000000"/>
                                </a:solidFill>
                                <a:effectLst/>
                                <a:latin typeface="Cambria Math" panose="02040503050406030204" pitchFamily="18" charset="0"/>
                                <a:ea typeface="+mn-ea"/>
                              </a:rPr>
                              <m:t>−</m:t>
                            </m:r>
                          </m:sup>
                        </m:sSup>
                      </m:e>
                    </m:d>
                    <m:r>
                      <a:rPr lang="en-US" sz="2400" b="0" i="1" kern="1200" smtClean="0">
                        <a:solidFill>
                          <a:srgbClr val="000000"/>
                        </a:solidFill>
                        <a:effectLst/>
                        <a:latin typeface="Cambria Math" panose="02040503050406030204" pitchFamily="18" charset="0"/>
                        <a:ea typeface="+mn-ea"/>
                      </a:rPr>
                      <m:t>+</m:t>
                    </m:r>
                  </m:oMath>
                </a14:m>
                <a:r>
                  <a:rPr lang="kk-KZ" sz="2400" kern="1200" dirty="0">
                    <a:solidFill>
                      <a:srgbClr val="000000"/>
                    </a:solidFill>
                    <a:effectLst/>
                    <a:latin typeface="Times New Roman" panose="02020603050405020304" pitchFamily="18" charset="0"/>
                    <a:ea typeface="+mn-ea"/>
                  </a:rPr>
                  <a:t> </a:t>
                </a:r>
                <a14:m>
                  <m:oMath xmlns:m="http://schemas.openxmlformats.org/officeDocument/2006/math">
                    <m:sSup>
                      <m:sSupPr>
                        <m:ctrlPr>
                          <a:rPr lang="ru-RU" sz="2400" i="1" kern="1200">
                            <a:solidFill>
                              <a:srgbClr val="000000"/>
                            </a:solidFill>
                            <a:effectLst/>
                            <a:latin typeface="Cambria Math" panose="02040503050406030204" pitchFamily="18" charset="0"/>
                            <a:ea typeface="+mn-ea"/>
                          </a:rPr>
                        </m:ctrlPr>
                      </m:sSupPr>
                      <m:e>
                        <m:r>
                          <a:rPr lang="en-US" sz="2400" b="0" i="1" kern="1200" smtClean="0">
                            <a:solidFill>
                              <a:srgbClr val="000000"/>
                            </a:solidFill>
                            <a:effectLst/>
                            <a:latin typeface="Cambria Math" panose="02040503050406030204" pitchFamily="18" charset="0"/>
                            <a:ea typeface="+mn-ea"/>
                          </a:rPr>
                          <m:t>[</m:t>
                        </m:r>
                        <m:r>
                          <a:rPr lang="kk-KZ" sz="2400" i="1" kern="1200">
                            <a:solidFill>
                              <a:srgbClr val="000000"/>
                            </a:solidFill>
                            <a:effectLst/>
                            <a:latin typeface="Cambria Math" panose="02040503050406030204" pitchFamily="18" charset="0"/>
                            <a:ea typeface="+mn-ea"/>
                          </a:rPr>
                          <m:t>Н</m:t>
                        </m:r>
                      </m:e>
                      <m:sup>
                        <m:r>
                          <a:rPr lang="kk-KZ" sz="2400" i="1" kern="1200">
                            <a:solidFill>
                              <a:srgbClr val="000000"/>
                            </a:solidFill>
                            <a:effectLst/>
                            <a:latin typeface="Cambria Math" panose="02040503050406030204" pitchFamily="18" charset="0"/>
                            <a:ea typeface="+mn-ea"/>
                          </a:rPr>
                          <m:t>+</m:t>
                        </m:r>
                      </m:sup>
                    </m:sSup>
                    <m:r>
                      <a:rPr lang="kk-KZ" sz="2400" i="1" kern="1200">
                        <a:solidFill>
                          <a:srgbClr val="000000"/>
                        </a:solidFill>
                        <a:effectLst/>
                        <a:latin typeface="Cambria Math" panose="02040503050406030204" pitchFamily="18" charset="0"/>
                        <a:ea typeface="+mn-ea"/>
                      </a:rPr>
                      <m:t>]</m:t>
                    </m:r>
                  </m:oMath>
                </a14:m>
                <a:r>
                  <a:rPr lang="kk-KZ" sz="2400" kern="1200" dirty="0">
                    <a:solidFill>
                      <a:srgbClr val="000000"/>
                    </a:solidFill>
                    <a:effectLst/>
                    <a:latin typeface="Times New Roman" panose="02020603050405020304" pitchFamily="18" charset="0"/>
                    <a:ea typeface="+mn-ea"/>
                  </a:rPr>
                  <a:t> </a:t>
                </a:r>
                <a:endParaRPr lang="ru-RU" sz="2000" dirty="0">
                  <a:effectLst/>
                  <a:latin typeface="Times New Roman" panose="02020603050405020304" pitchFamily="18" charset="0"/>
                  <a:ea typeface="Times New Roman" panose="02020603050405020304" pitchFamily="18" charset="0"/>
                </a:endParaRPr>
              </a:p>
              <a:p>
                <a:pPr indent="0" algn="just" fontAlgn="base">
                  <a:buNone/>
                </a:pPr>
                <a:r>
                  <a:rPr lang="kk-KZ" sz="2400" kern="1200" dirty="0">
                    <a:solidFill>
                      <a:srgbClr val="000000"/>
                    </a:solidFill>
                    <a:effectLst/>
                    <a:latin typeface="Times New Roman" panose="02020603050405020304" pitchFamily="18" charset="0"/>
                    <a:ea typeface="+mn-ea"/>
                  </a:rPr>
                  <a:t>                                            </a:t>
                </a:r>
                <a:r>
                  <a:rPr lang="en-US" sz="2400" kern="1200" dirty="0">
                    <a:solidFill>
                      <a:srgbClr val="000000"/>
                    </a:solidFill>
                    <a:effectLst/>
                    <a:latin typeface="Times New Roman" panose="02020603050405020304" pitchFamily="18" charset="0"/>
                    <a:ea typeface="+mn-ea"/>
                  </a:rPr>
                  <a:t> </a:t>
                </a:r>
                <a:r>
                  <a:rPr lang="kk-KZ" sz="2400" kern="1200" dirty="0">
                    <a:solidFill>
                      <a:srgbClr val="000000"/>
                    </a:solidFill>
                    <a:effectLst/>
                    <a:latin typeface="Times New Roman" panose="02020603050405020304" pitchFamily="18" charset="0"/>
                    <a:ea typeface="+mn-ea"/>
                  </a:rPr>
                  <a:t>  қызыл        сары</a:t>
                </a:r>
                <a:endParaRPr lang="ru-RU" sz="2000" dirty="0">
                  <a:effectLst/>
                  <a:latin typeface="Times New Roman" panose="02020603050405020304" pitchFamily="18" charset="0"/>
                  <a:ea typeface="Times New Roman" panose="02020603050405020304" pitchFamily="18" charset="0"/>
                </a:endParaRPr>
              </a:p>
              <a:p>
                <a:pPr indent="0" algn="just" fontAlgn="base">
                  <a:buNone/>
                </a:pPr>
                <a:r>
                  <a:rPr lang="kk-KZ" sz="2400" kern="1200" dirty="0">
                    <a:solidFill>
                      <a:srgbClr val="000000"/>
                    </a:solidFill>
                    <a:effectLst/>
                    <a:latin typeface="Times New Roman" panose="02020603050405020304" pitchFamily="18" charset="0"/>
                    <a:ea typeface="+mn-ea"/>
                  </a:rPr>
                  <a:t>             фенолфталеин </a:t>
                </a:r>
                <a:r>
                  <a:rPr lang="en-US" sz="2400" kern="1200" dirty="0">
                    <a:solidFill>
                      <a:srgbClr val="000000"/>
                    </a:solidFill>
                    <a:effectLst/>
                    <a:latin typeface="Times New Roman" panose="02020603050405020304" pitchFamily="18" charset="0"/>
                    <a:ea typeface="+mn-ea"/>
                  </a:rPr>
                  <a:t>     </a:t>
                </a:r>
                <a14:m>
                  <m:oMath xmlns:m="http://schemas.openxmlformats.org/officeDocument/2006/math">
                    <m:sSup>
                      <m:sSupPr>
                        <m:ctrlPr>
                          <a:rPr lang="ru-RU" sz="2400" i="1" kern="1200">
                            <a:solidFill>
                              <a:srgbClr val="000000"/>
                            </a:solidFill>
                            <a:effectLst/>
                            <a:latin typeface="Cambria Math" panose="02040503050406030204" pitchFamily="18" charset="0"/>
                            <a:ea typeface="+mn-ea"/>
                          </a:rPr>
                        </m:ctrlPr>
                      </m:sSupPr>
                      <m:e>
                        <m:r>
                          <m:rPr>
                            <m:nor/>
                          </m:rPr>
                          <a:rPr lang="en-US">
                            <a:solidFill>
                              <a:srgbClr val="000000"/>
                            </a:solidFill>
                            <a:latin typeface="Times New Roman" panose="02020603050405020304" pitchFamily="18" charset="0"/>
                          </a:rPr>
                          <m:t>Ind</m:t>
                        </m:r>
                        <m:r>
                          <m:rPr>
                            <m:nor/>
                          </m:rPr>
                          <a:rPr lang="en-US">
                            <a:solidFill>
                              <a:srgbClr val="000000"/>
                            </a:solidFill>
                            <a:latin typeface="Times New Roman" panose="02020603050405020304" pitchFamily="18" charset="0"/>
                          </a:rPr>
                          <m:t> + </m:t>
                        </m:r>
                        <m:sSup>
                          <m:sSupPr>
                            <m:ctrlPr>
                              <a:rPr lang="ru-RU" i="1">
                                <a:solidFill>
                                  <a:srgbClr val="000000"/>
                                </a:solidFill>
                                <a:latin typeface="Cambria Math" panose="02040503050406030204" pitchFamily="18" charset="0"/>
                                <a:cs typeface="Times New Roman" panose="02020603050405020304" pitchFamily="18" charset="0"/>
                              </a:rPr>
                            </m:ctrlPr>
                          </m:sSupPr>
                          <m:e>
                            <m:r>
                              <a:rPr lang="kk-KZ" i="1">
                                <a:solidFill>
                                  <a:srgbClr val="000000"/>
                                </a:solidFill>
                                <a:latin typeface="Cambria Math" panose="02040503050406030204" pitchFamily="18" charset="0"/>
                                <a:cs typeface="Times New Roman" panose="02020603050405020304" pitchFamily="18" charset="0"/>
                              </a:rPr>
                              <m:t>Н</m:t>
                            </m:r>
                          </m:e>
                          <m:sup>
                            <m:r>
                              <a:rPr lang="kk-KZ" i="1">
                                <a:solidFill>
                                  <a:srgbClr val="000000"/>
                                </a:solidFill>
                                <a:latin typeface="Cambria Math" panose="02040503050406030204" pitchFamily="18" charset="0"/>
                                <a:cs typeface="Times New Roman" panose="02020603050405020304" pitchFamily="18" charset="0"/>
                              </a:rPr>
                              <m:t>+</m:t>
                            </m:r>
                          </m:sup>
                        </m:sSup>
                        <m:r>
                          <m:rPr>
                            <m:nor/>
                          </m:rPr>
                          <a:rPr lang="en-US">
                            <a:solidFill>
                              <a:srgbClr val="000000"/>
                            </a:solidFill>
                            <a:latin typeface="Times New Roman" panose="02020603050405020304" pitchFamily="18" charset="0"/>
                          </a:rPr>
                          <m:t>  = </m:t>
                        </m:r>
                        <m:r>
                          <a:rPr lang="en-US" i="1">
                            <a:solidFill>
                              <a:srgbClr val="000000"/>
                            </a:solidFill>
                            <a:latin typeface="Cambria Math" panose="02040503050406030204" pitchFamily="18" charset="0"/>
                            <a:cs typeface="Times New Roman" panose="02020603050405020304" pitchFamily="18" charset="0"/>
                          </a:rPr>
                          <m:t>[</m:t>
                        </m:r>
                        <m:sSup>
                          <m:sSupPr>
                            <m:ctrlPr>
                              <a:rPr lang="ru-RU" i="1">
                                <a:solidFill>
                                  <a:srgbClr val="000000"/>
                                </a:solidFill>
                                <a:latin typeface="Cambria Math" panose="02040503050406030204" pitchFamily="18" charset="0"/>
                                <a:cs typeface="Times New Roman" panose="02020603050405020304" pitchFamily="18" charset="0"/>
                              </a:rPr>
                            </m:ctrlPr>
                          </m:sSupPr>
                          <m:e>
                            <m:r>
                              <a:rPr lang="en-US" i="1">
                                <a:solidFill>
                                  <a:srgbClr val="000000"/>
                                </a:solidFill>
                                <a:latin typeface="Cambria Math" panose="02040503050406030204" pitchFamily="18" charset="0"/>
                                <a:cs typeface="Times New Roman" panose="02020603050405020304" pitchFamily="18" charset="0"/>
                              </a:rPr>
                              <m:t>𝐼𝑛𝑑𝐻</m:t>
                            </m:r>
                          </m:e>
                          <m:sup>
                            <m:r>
                              <a:rPr lang="en-US" i="1">
                                <a:solidFill>
                                  <a:srgbClr val="000000"/>
                                </a:solidFill>
                                <a:latin typeface="Cambria Math" panose="02040503050406030204" pitchFamily="18" charset="0"/>
                                <a:cs typeface="Times New Roman" panose="02020603050405020304" pitchFamily="18" charset="0"/>
                              </a:rPr>
                              <m:t>+</m:t>
                            </m:r>
                          </m:sup>
                        </m:sSup>
                        <m:r>
                          <a:rPr lang="en-US" i="1">
                            <a:solidFill>
                              <a:srgbClr val="000000"/>
                            </a:solidFill>
                            <a:latin typeface="Cambria Math" panose="02040503050406030204" pitchFamily="18" charset="0"/>
                            <a:cs typeface="Times New Roman" panose="02020603050405020304" pitchFamily="18" charset="0"/>
                          </a:rPr>
                          <m:t>]</m:t>
                        </m:r>
                      </m:e>
                      <m:sup/>
                    </m:sSup>
                  </m:oMath>
                </a14:m>
                <a:endParaRPr lang="ru-RU" sz="2000" dirty="0">
                  <a:effectLst/>
                  <a:latin typeface="Times New Roman" panose="02020603050405020304" pitchFamily="18" charset="0"/>
                  <a:ea typeface="Times New Roman" panose="02020603050405020304" pitchFamily="18" charset="0"/>
                </a:endParaRPr>
              </a:p>
              <a:p>
                <a:pPr indent="0" algn="just" fontAlgn="base">
                  <a:buNone/>
                </a:pPr>
                <a:r>
                  <a:rPr lang="kk-KZ" sz="2400" kern="1200" dirty="0">
                    <a:solidFill>
                      <a:srgbClr val="000000"/>
                    </a:solidFill>
                    <a:effectLst/>
                    <a:latin typeface="Times New Roman" panose="02020603050405020304" pitchFamily="18" charset="0"/>
                    <a:ea typeface="+mn-ea"/>
                  </a:rPr>
                  <a:t>                                             түссіз          қызыл</a:t>
                </a:r>
                <a:endParaRPr lang="ru-RU" sz="2000" dirty="0">
                  <a:effectLst/>
                  <a:latin typeface="Times New Roman" panose="02020603050405020304" pitchFamily="18" charset="0"/>
                  <a:ea typeface="Times New Roman" panose="02020603050405020304" pitchFamily="18" charset="0"/>
                </a:endParaRPr>
              </a:p>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mc:Choice>
        <mc:Fallback xmlns="">
          <p:sp>
            <p:nvSpPr>
              <p:cNvPr id="3" name="Объект 2">
                <a:extLst>
                  <a:ext uri="{FF2B5EF4-FFF2-40B4-BE49-F238E27FC236}">
                    <a16:creationId xmlns:a16="http://schemas.microsoft.com/office/drawing/2014/main" id="{92CB98EF-E002-43E3-9529-0D6FBFFC2D2E}"/>
                  </a:ext>
                </a:extLst>
              </p:cNvPr>
              <p:cNvSpPr>
                <a:spLocks noGrp="1" noRot="1" noChangeAspect="1" noMove="1" noResize="1" noEditPoints="1" noAdjustHandles="1" noChangeArrowheads="1" noChangeShapeType="1" noTextEdit="1"/>
              </p:cNvSpPr>
              <p:nvPr>
                <p:ph sz="quarter" idx="1"/>
              </p:nvPr>
            </p:nvSpPr>
            <p:spPr>
              <a:xfrm>
                <a:off x="457200" y="332656"/>
                <a:ext cx="8281416" cy="6141296"/>
              </a:xfrm>
              <a:blipFill>
                <a:blip r:embed="rId2"/>
                <a:stretch>
                  <a:fillRect t="-794" r="-1030"/>
                </a:stretch>
              </a:blipFill>
            </p:spPr>
            <p:txBody>
              <a:bodyPr/>
              <a:lstStyle/>
              <a:p>
                <a:r>
                  <a:rPr lang="ru-RU">
                    <a:noFill/>
                  </a:rPr>
                  <a:t> </a:t>
                </a:r>
              </a:p>
            </p:txBody>
          </p:sp>
        </mc:Fallback>
      </mc:AlternateContent>
      <p:sp>
        <p:nvSpPr>
          <p:cNvPr id="4" name="Номер слайда 3">
            <a:extLst>
              <a:ext uri="{FF2B5EF4-FFF2-40B4-BE49-F238E27FC236}">
                <a16:creationId xmlns:a16="http://schemas.microsoft.com/office/drawing/2014/main" id="{C8A774A3-6A11-4BA2-8D25-C6C05BEAFD59}"/>
              </a:ext>
            </a:extLst>
          </p:cNvPr>
          <p:cNvSpPr>
            <a:spLocks noGrp="1"/>
          </p:cNvSpPr>
          <p:nvPr>
            <p:ph type="sldNum" sz="quarter" idx="15"/>
          </p:nvPr>
        </p:nvSpPr>
        <p:spPr/>
        <p:txBody>
          <a:bodyPr/>
          <a:lstStyle/>
          <a:p>
            <a:fld id="{D6F87789-79C0-4369-89FF-5E19A7612EE5}" type="slidenum">
              <a:rPr lang="ru-RU" smtClean="0"/>
              <a:pPr/>
              <a:t>14</a:t>
            </a:fld>
            <a:endParaRPr lang="ru-RU"/>
          </a:p>
        </p:txBody>
      </p:sp>
    </p:spTree>
    <p:extLst>
      <p:ext uri="{BB962C8B-B14F-4D97-AF65-F5344CB8AC3E}">
        <p14:creationId xmlns:p14="http://schemas.microsoft.com/office/powerpoint/2010/main" val="4103456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F4EA5DD-CD24-472D-873A-F7366D869F63}"/>
              </a:ext>
            </a:extLst>
          </p:cNvPr>
          <p:cNvSpPr>
            <a:spLocks noGrp="1"/>
          </p:cNvSpPr>
          <p:nvPr>
            <p:ph sz="quarter" idx="1"/>
          </p:nvPr>
        </p:nvSpPr>
        <p:spPr>
          <a:xfrm>
            <a:off x="457200" y="404664"/>
            <a:ext cx="8147248" cy="6069288"/>
          </a:xfrm>
        </p:spPr>
        <p:txBody>
          <a:bodyPr/>
          <a:lstStyle/>
          <a:p>
            <a:pPr indent="0" algn="just" fontAlgn="base">
              <a:buNone/>
            </a:pPr>
            <a:r>
              <a:rPr lang="kk-KZ" sz="2400" kern="1200" dirty="0">
                <a:solidFill>
                  <a:srgbClr val="000000"/>
                </a:solidFill>
                <a:effectLst/>
                <a:latin typeface="Times New Roman" panose="02020603050405020304" pitchFamily="18" charset="0"/>
                <a:ea typeface="+mn-ea"/>
              </a:rPr>
              <a:t>	</a:t>
            </a:r>
            <a:r>
              <a:rPr lang="en-US" sz="3200" kern="1200" dirty="0">
                <a:solidFill>
                  <a:srgbClr val="000000"/>
                </a:solidFill>
                <a:effectLst/>
                <a:latin typeface="Times New Roman" panose="02020603050405020304" pitchFamily="18" charset="0"/>
                <a:cs typeface="Times New Roman" panose="02020603050405020304" pitchFamily="18" charset="0"/>
              </a:rPr>
              <a:t>2</a:t>
            </a:r>
            <a:r>
              <a:rPr lang="kk-KZ" sz="3200" kern="1200" dirty="0">
                <a:solidFill>
                  <a:srgbClr val="000000"/>
                </a:solidFill>
                <a:effectLst/>
                <a:latin typeface="Times New Roman" panose="02020603050405020304" pitchFamily="18" charset="0"/>
                <a:cs typeface="Times New Roman" panose="02020603050405020304" pitchFamily="18" charset="0"/>
              </a:rPr>
              <a:t> Хромофорлы теория</a:t>
            </a:r>
            <a:endParaRPr lang="ru-RU"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0" algn="just" fontAlgn="base">
              <a:buNone/>
            </a:pPr>
            <a:r>
              <a:rPr lang="kk-KZ" sz="3200" dirty="0">
                <a:solidFill>
                  <a:srgbClr val="000000"/>
                </a:solidFill>
                <a:latin typeface="Times New Roman" panose="02020603050405020304" pitchFamily="18" charset="0"/>
                <a:cs typeface="Times New Roman" panose="02020603050405020304" pitchFamily="18" charset="0"/>
              </a:rPr>
              <a:t>	</a:t>
            </a:r>
            <a:r>
              <a:rPr lang="kk-KZ" sz="3200" kern="1200" dirty="0">
                <a:solidFill>
                  <a:srgbClr val="000000"/>
                </a:solidFill>
                <a:effectLst/>
                <a:latin typeface="Times New Roman" panose="02020603050405020304" pitchFamily="18" charset="0"/>
                <a:cs typeface="Times New Roman" panose="02020603050405020304" pitchFamily="18" charset="0"/>
              </a:rPr>
              <a:t>   Бұл теория индикатордың құрамында ерекше топ болуына байланысты. Бұл топтарды хромофорлы деп атайды. Олар     (&gt;C=O; -N=N-; N=O және т.б.) </a:t>
            </a:r>
            <a:endParaRPr lang="ru-RU"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0" algn="just" fontAlgn="base">
              <a:buNone/>
            </a:pPr>
            <a:r>
              <a:rPr lang="kk-KZ" sz="3200" dirty="0">
                <a:solidFill>
                  <a:srgbClr val="000000"/>
                </a:solidFill>
                <a:latin typeface="Times New Roman" panose="02020603050405020304" pitchFamily="18" charset="0"/>
                <a:cs typeface="Times New Roman" panose="02020603050405020304" pitchFamily="18" charset="0"/>
              </a:rPr>
              <a:t>	</a:t>
            </a:r>
            <a:r>
              <a:rPr lang="kk-KZ" sz="3200" kern="1200" dirty="0">
                <a:solidFill>
                  <a:srgbClr val="000000"/>
                </a:solidFill>
                <a:effectLst/>
                <a:latin typeface="Times New Roman" panose="02020603050405020304" pitchFamily="18" charset="0"/>
                <a:cs typeface="Times New Roman" panose="02020603050405020304" pitchFamily="18" charset="0"/>
              </a:rPr>
              <a:t>Индикатордың түс өзгеруі хромофорлы топтардың өзгеруіне байланысты (таутомериялық өзгеріске) болады. Индикатордың құрылысының өзгеруі оның түсінің өзгеруіне алып келеді. Ол ортаның рН байланысты. </a:t>
            </a:r>
            <a:endParaRPr lang="ru-RU"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CDA311BB-3700-4CC5-BC0D-4778E744B9B2}"/>
              </a:ext>
            </a:extLst>
          </p:cNvPr>
          <p:cNvSpPr>
            <a:spLocks noGrp="1"/>
          </p:cNvSpPr>
          <p:nvPr>
            <p:ph type="sldNum" sz="quarter" idx="15"/>
          </p:nvPr>
        </p:nvSpPr>
        <p:spPr/>
        <p:txBody>
          <a:bodyPr/>
          <a:lstStyle/>
          <a:p>
            <a:fld id="{D6F87789-79C0-4369-89FF-5E19A7612EE5}" type="slidenum">
              <a:rPr lang="ru-RU" smtClean="0"/>
              <a:pPr/>
              <a:t>15</a:t>
            </a:fld>
            <a:endParaRPr lang="ru-RU"/>
          </a:p>
        </p:txBody>
      </p:sp>
    </p:spTree>
    <p:extLst>
      <p:ext uri="{BB962C8B-B14F-4D97-AF65-F5344CB8AC3E}">
        <p14:creationId xmlns:p14="http://schemas.microsoft.com/office/powerpoint/2010/main" val="21639956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6F309F1-9215-4AD4-885B-BA4C648ADDEF}"/>
              </a:ext>
            </a:extLst>
          </p:cNvPr>
          <p:cNvSpPr>
            <a:spLocks noGrp="1"/>
          </p:cNvSpPr>
          <p:nvPr>
            <p:ph sz="quarter" idx="1"/>
          </p:nvPr>
        </p:nvSpPr>
        <p:spPr>
          <a:xfrm>
            <a:off x="457200" y="476672"/>
            <a:ext cx="8075240" cy="5997280"/>
          </a:xfrm>
        </p:spPr>
        <p:txBody>
          <a:bodyPr>
            <a:normAutofit fontScale="92500"/>
          </a:bodyPr>
          <a:lstStyle/>
          <a:p>
            <a:pPr indent="0" algn="just" fontAlgn="base">
              <a:lnSpc>
                <a:spcPct val="107000"/>
              </a:lnSpc>
              <a:spcAft>
                <a:spcPts val="800"/>
              </a:spcAft>
              <a:buNone/>
            </a:pPr>
            <a:r>
              <a:rPr lang="kk-KZ" sz="2400" kern="1200" dirty="0">
                <a:solidFill>
                  <a:srgbClr val="000000"/>
                </a:solidFill>
                <a:effectLst/>
                <a:latin typeface="Times New Roman" panose="02020603050405020304" pitchFamily="18" charset="0"/>
                <a:ea typeface="+mn-ea"/>
                <a:cs typeface="Times New Roman" panose="02020603050405020304" pitchFamily="18" charset="0"/>
              </a:rPr>
              <a:t>	Индикаторды таңдағанда мынадай талаптар қойылады: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fontAlgn="base">
              <a:lnSpc>
                <a:spcPct val="107000"/>
              </a:lnSpc>
              <a:spcAft>
                <a:spcPts val="800"/>
              </a:spcAft>
              <a:buNone/>
            </a:pPr>
            <a:r>
              <a:rPr lang="kk-KZ" sz="2400" kern="1200" dirty="0">
                <a:solidFill>
                  <a:srgbClr val="000000"/>
                </a:solidFill>
                <a:effectLst/>
                <a:latin typeface="Times New Roman" panose="02020603050405020304" pitchFamily="18" charset="0"/>
                <a:ea typeface="+mn-ea"/>
                <a:cs typeface="Times New Roman" panose="02020603050405020304" pitchFamily="18" charset="0"/>
              </a:rPr>
              <a:t>	1) Өзінің түсін дәл эквивалент нүктеде өзгертуі тиіс және оның титрлеу қатесі өте төмен болуы керек;</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fontAlgn="base">
              <a:lnSpc>
                <a:spcPct val="107000"/>
              </a:lnSpc>
              <a:spcAft>
                <a:spcPts val="800"/>
              </a:spcAft>
              <a:buNone/>
            </a:pPr>
            <a:r>
              <a:rPr lang="kk-KZ" sz="2400" kern="1200" dirty="0">
                <a:solidFill>
                  <a:srgbClr val="000000"/>
                </a:solidFill>
                <a:effectLst/>
                <a:latin typeface="Times New Roman" panose="02020603050405020304" pitchFamily="18" charset="0"/>
                <a:ea typeface="+mn-ea"/>
                <a:cs typeface="Times New Roman" panose="02020603050405020304" pitchFamily="18" charset="0"/>
              </a:rPr>
              <a:t>	2) Индикатор ерітіндімен жоғары жылдамдықпен әрекеттесу қажет;</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fontAlgn="base">
              <a:lnSpc>
                <a:spcPct val="107000"/>
              </a:lnSpc>
              <a:spcAft>
                <a:spcPts val="800"/>
              </a:spcAft>
              <a:buNone/>
            </a:pPr>
            <a:r>
              <a:rPr lang="kk-KZ" sz="2400" kern="1200" dirty="0">
                <a:solidFill>
                  <a:srgbClr val="000000"/>
                </a:solidFill>
                <a:effectLst/>
                <a:latin typeface="Times New Roman" panose="02020603050405020304" pitchFamily="18" charset="0"/>
                <a:ea typeface="+mn-ea"/>
                <a:cs typeface="Times New Roman" panose="02020603050405020304" pitchFamily="18" charset="0"/>
              </a:rPr>
              <a:t>	3) Түсі анық болу керек және өзгергенде тез байқалу керек;</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fontAlgn="base">
              <a:lnSpc>
                <a:spcPct val="107000"/>
              </a:lnSpc>
              <a:spcAft>
                <a:spcPts val="800"/>
              </a:spcAft>
              <a:buNone/>
            </a:pPr>
            <a:r>
              <a:rPr lang="kk-KZ" sz="2400" kern="1200" dirty="0">
                <a:solidFill>
                  <a:srgbClr val="000000"/>
                </a:solidFill>
                <a:effectLst/>
                <a:latin typeface="Times New Roman" panose="02020603050405020304" pitchFamily="18" charset="0"/>
                <a:ea typeface="+mn-ea"/>
                <a:cs typeface="Times New Roman" panose="02020603050405020304" pitchFamily="18" charset="0"/>
              </a:rPr>
              <a:t>	4) Индикатордың түсі титранттың аз мөлшерінде өзгеруі тиіс;</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kern="1200" dirty="0">
                <a:solidFill>
                  <a:srgbClr val="000000"/>
                </a:solidFill>
                <a:effectLst/>
                <a:latin typeface="Times New Roman" panose="02020603050405020304" pitchFamily="18" charset="0"/>
                <a:ea typeface="+mn-ea"/>
                <a:cs typeface="Times New Roman" panose="02020603050405020304" pitchFamily="18" charset="0"/>
              </a:rPr>
              <a:t>	5) Индикатор тұрақты болуы керек.</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6) </a:t>
            </a:r>
            <a:r>
              <a:rPr lang="kk-KZ" sz="2400" kern="1200" dirty="0">
                <a:solidFill>
                  <a:srgbClr val="000000"/>
                </a:solidFill>
                <a:effectLst/>
                <a:latin typeface="Times New Roman" panose="02020603050405020304" pitchFamily="18" charset="0"/>
                <a:ea typeface="+mn-ea"/>
                <a:cs typeface="Times New Roman" panose="02020603050405020304" pitchFamily="18" charset="0"/>
              </a:rPr>
              <a:t>Индикатор түсінің ауысу аралығы аз болған жөн.</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DCCF1710-A922-42EA-9D61-24EACA13E0B7}"/>
              </a:ext>
            </a:extLst>
          </p:cNvPr>
          <p:cNvSpPr>
            <a:spLocks noGrp="1"/>
          </p:cNvSpPr>
          <p:nvPr>
            <p:ph type="sldNum" sz="quarter" idx="15"/>
          </p:nvPr>
        </p:nvSpPr>
        <p:spPr/>
        <p:txBody>
          <a:bodyPr/>
          <a:lstStyle/>
          <a:p>
            <a:fld id="{D6F87789-79C0-4369-89FF-5E19A7612EE5}" type="slidenum">
              <a:rPr lang="ru-RU" smtClean="0"/>
              <a:pPr/>
              <a:t>16</a:t>
            </a:fld>
            <a:endParaRPr lang="ru-RU"/>
          </a:p>
        </p:txBody>
      </p:sp>
    </p:spTree>
    <p:extLst>
      <p:ext uri="{BB962C8B-B14F-4D97-AF65-F5344CB8AC3E}">
        <p14:creationId xmlns:p14="http://schemas.microsoft.com/office/powerpoint/2010/main" val="3852742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A6A898D9-67A9-423F-9740-EF864294123E}"/>
                  </a:ext>
                </a:extLst>
              </p:cNvPr>
              <p:cNvSpPr>
                <a:spLocks noGrp="1"/>
              </p:cNvSpPr>
              <p:nvPr>
                <p:ph sz="quarter" idx="1"/>
              </p:nvPr>
            </p:nvSpPr>
            <p:spPr>
              <a:xfrm>
                <a:off x="457200" y="188640"/>
                <a:ext cx="8219256" cy="6285312"/>
              </a:xfrm>
            </p:spPr>
            <p:txBody>
              <a:bodyPr>
                <a:normAutofit fontScale="92500" lnSpcReduction="20000"/>
              </a:bodyPr>
              <a:lstStyle/>
              <a:p>
                <a:pPr indent="0" algn="just">
                  <a:lnSpc>
                    <a:spcPct val="107000"/>
                  </a:lnSpc>
                  <a:spcAft>
                    <a:spcPts val="800"/>
                  </a:spcAft>
                  <a:buNone/>
                </a:pPr>
                <a:r>
                  <a:rPr lang="en-US" sz="2400" kern="1200" dirty="0">
                    <a:solidFill>
                      <a:srgbClr val="000000"/>
                    </a:solidFill>
                    <a:effectLst/>
                    <a:latin typeface="Times New Roman" panose="02020603050405020304" pitchFamily="18" charset="0"/>
                    <a:ea typeface="+mn-ea"/>
                    <a:cs typeface="Times New Roman" panose="02020603050405020304" pitchFamily="18" charset="0"/>
                  </a:rPr>
                  <a:t>	</a:t>
                </a:r>
                <a:r>
                  <a:rPr lang="kk-KZ" sz="2400" kern="1200" dirty="0">
                    <a:solidFill>
                      <a:srgbClr val="000000"/>
                    </a:solidFill>
                    <a:effectLst/>
                    <a:latin typeface="Times New Roman" panose="02020603050405020304" pitchFamily="18" charset="0"/>
                    <a:ea typeface="+mn-ea"/>
                    <a:cs typeface="Times New Roman" panose="02020603050405020304" pitchFamily="18" charset="0"/>
                  </a:rPr>
                  <a:t>Қышқылдық-негіздік титрлеуде орындалатын қателіктер</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en-US" sz="2400" kern="1200" dirty="0">
                    <a:solidFill>
                      <a:srgbClr val="000000"/>
                    </a:solidFill>
                    <a:effectLst/>
                    <a:latin typeface="Times New Roman" panose="02020603050405020304" pitchFamily="18" charset="0"/>
                    <a:ea typeface="+mn-ea"/>
                    <a:cs typeface="Times New Roman" panose="02020603050405020304" pitchFamily="18" charset="0"/>
                  </a:rPr>
                  <a:t>	</a:t>
                </a:r>
                <a:r>
                  <a:rPr lang="kk-KZ" sz="2400" kern="1200" dirty="0">
                    <a:solidFill>
                      <a:srgbClr val="000000"/>
                    </a:solidFill>
                    <a:effectLst/>
                    <a:latin typeface="Times New Roman" panose="02020603050405020304" pitchFamily="18" charset="0"/>
                    <a:ea typeface="+mn-ea"/>
                    <a:cs typeface="Times New Roman" panose="02020603050405020304" pitchFamily="18" charset="0"/>
                  </a:rPr>
                  <a:t>Титрлеу барысында кездейсоқ немесе жүйелі қателіктер орын алуы мүмкін. Кездейсоқ қате өлшенді алуда, көлемге келтірілгенде кетуі мүмкін, оны математикалық статистика арқылы өңдей аламыз. Жүйелі қателік аликвот дұрыс алынбауы, титрлеу техникасын орындауынан және т.б. құралады. Жиі кездесетін жүйелік қате эквиваленттік нүкте мен рТ мәнінің сәйкес келмеуі, индикаторлық қатені береді.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en-US" sz="2400" kern="1200" dirty="0">
                    <a:solidFill>
                      <a:srgbClr val="000000"/>
                    </a:solidFill>
                    <a:effectLst/>
                    <a:latin typeface="Times New Roman" panose="02020603050405020304" pitchFamily="18" charset="0"/>
                    <a:ea typeface="+mj-ea"/>
                    <a:cs typeface="Times New Roman" panose="02020603050405020304" pitchFamily="18" charset="0"/>
                  </a:rPr>
                  <a:t>	</a:t>
                </a:r>
                <a:r>
                  <a:rPr lang="kk-KZ" sz="2400" kern="1200" dirty="0">
                    <a:solidFill>
                      <a:srgbClr val="000000"/>
                    </a:solidFill>
                    <a:effectLst/>
                    <a:latin typeface="Times New Roman" panose="02020603050405020304" pitchFamily="18" charset="0"/>
                    <a:ea typeface="+mj-ea"/>
                    <a:cs typeface="Times New Roman" panose="02020603050405020304" pitchFamily="18" charset="0"/>
                  </a:rPr>
                  <a:t>Индикаторлық қателіктердің түрлері: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fontAlgn="base">
                  <a:buNone/>
                </a:pPr>
                <a:r>
                  <a:rPr lang="en-US" sz="2400" kern="1200" dirty="0">
                    <a:solidFill>
                      <a:srgbClr val="000000"/>
                    </a:solidFill>
                    <a:effectLst/>
                    <a:latin typeface="Times New Roman" panose="02020603050405020304" pitchFamily="18" charset="0"/>
                    <a:ea typeface="+mn-ea"/>
                  </a:rPr>
                  <a:t>	1 </a:t>
                </a:r>
                <a:r>
                  <a:rPr lang="kk-KZ" sz="2400" kern="1200" dirty="0">
                    <a:solidFill>
                      <a:srgbClr val="000000"/>
                    </a:solidFill>
                    <a:effectLst/>
                    <a:latin typeface="Times New Roman" panose="02020603050405020304" pitchFamily="18" charset="0"/>
                    <a:ea typeface="+mn-ea"/>
                  </a:rPr>
                  <a:t>Сутектік қате  - күшті қышқылды күшті негізбен титрлегенде (немесе керісінше) титрленбей қалған </a:t>
                </a:r>
                <a14:m>
                  <m:oMath xmlns:m="http://schemas.openxmlformats.org/officeDocument/2006/math">
                    <m:sSup>
                      <m:sSupPr>
                        <m:ctrlPr>
                          <a:rPr lang="ru-RU" sz="2400" i="1" kern="1200">
                            <a:solidFill>
                              <a:srgbClr val="000000"/>
                            </a:solidFill>
                            <a:effectLst/>
                            <a:latin typeface="Cambria Math" panose="02040503050406030204" pitchFamily="18" charset="0"/>
                            <a:ea typeface="+mn-ea"/>
                          </a:rPr>
                        </m:ctrlPr>
                      </m:sSupPr>
                      <m:e>
                        <m:r>
                          <a:rPr lang="kk-KZ" sz="2400" i="1" kern="1200">
                            <a:solidFill>
                              <a:srgbClr val="000000"/>
                            </a:solidFill>
                            <a:effectLst/>
                            <a:latin typeface="Cambria Math" panose="02040503050406030204" pitchFamily="18" charset="0"/>
                            <a:ea typeface="+mn-ea"/>
                          </a:rPr>
                          <m:t>Н</m:t>
                        </m:r>
                      </m:e>
                      <m:sup>
                        <m:r>
                          <a:rPr lang="kk-KZ" sz="2400" i="1" kern="1200">
                            <a:solidFill>
                              <a:srgbClr val="000000"/>
                            </a:solidFill>
                            <a:effectLst/>
                            <a:latin typeface="Cambria Math" panose="02040503050406030204" pitchFamily="18" charset="0"/>
                            <a:ea typeface="+mn-ea"/>
                          </a:rPr>
                          <m:t>+</m:t>
                        </m:r>
                      </m:sup>
                    </m:sSup>
                  </m:oMath>
                </a14:m>
                <a:r>
                  <a:rPr lang="en-US" sz="2400" kern="1200" baseline="30000" dirty="0">
                    <a:solidFill>
                      <a:srgbClr val="000000"/>
                    </a:solidFill>
                    <a:effectLst/>
                    <a:latin typeface="Times New Roman" panose="02020603050405020304" pitchFamily="18" charset="0"/>
                    <a:ea typeface="+mn-ea"/>
                  </a:rPr>
                  <a:t> </a:t>
                </a:r>
                <a:r>
                  <a:rPr lang="kk-KZ" sz="2400" kern="1200" dirty="0">
                    <a:solidFill>
                      <a:srgbClr val="000000"/>
                    </a:solidFill>
                    <a:effectLst/>
                    <a:latin typeface="Times New Roman" panose="02020603050405020304" pitchFamily="18" charset="0"/>
                    <a:ea typeface="+mn-ea"/>
                  </a:rPr>
                  <a:t>- иондарының концентрациясымен анықталады; </a:t>
                </a:r>
                <a:endParaRPr lang="ru-RU" sz="2000" dirty="0">
                  <a:effectLst/>
                  <a:latin typeface="Times New Roman" panose="02020603050405020304" pitchFamily="18" charset="0"/>
                  <a:ea typeface="Times New Roman" panose="02020603050405020304" pitchFamily="18" charset="0"/>
                </a:endParaRPr>
              </a:p>
              <a:p>
                <a:pPr marL="404495" indent="0" algn="just" fontAlgn="base">
                  <a:buNone/>
                </a:pPr>
                <a14:m>
                  <m:oMathPara xmlns:m="http://schemas.openxmlformats.org/officeDocument/2006/math">
                    <m:oMathParaPr>
                      <m:jc m:val="centerGroup"/>
                    </m:oMathParaPr>
                    <m:oMath xmlns:m="http://schemas.openxmlformats.org/officeDocument/2006/math">
                      <m:sSub>
                        <m:sSubPr>
                          <m:ctrlPr>
                            <a:rPr lang="ru-RU" sz="2400" i="1" kern="1200">
                              <a:solidFill>
                                <a:srgbClr val="000000"/>
                              </a:solidFill>
                              <a:effectLst/>
                              <a:latin typeface="Cambria Math" panose="02040503050406030204" pitchFamily="18" charset="0"/>
                              <a:ea typeface="+mn-ea"/>
                              <a:cs typeface="Cambria Math" panose="02040503050406030204" pitchFamily="18" charset="0"/>
                            </a:rPr>
                          </m:ctrlPr>
                        </m:sSubPr>
                        <m:e>
                          <m:r>
                            <a:rPr lang="kk-KZ" sz="2400" i="1" kern="1200">
                              <a:solidFill>
                                <a:srgbClr val="000000"/>
                              </a:solidFill>
                              <a:effectLst/>
                              <a:latin typeface="Cambria Math" panose="02040503050406030204" pitchFamily="18" charset="0"/>
                              <a:ea typeface="+mn-ea"/>
                              <a:cs typeface="Cambria Math" panose="02040503050406030204" pitchFamily="18" charset="0"/>
                            </a:rPr>
                            <m:t>∆</m:t>
                          </m:r>
                        </m:e>
                        <m:sub>
                          <m:sSup>
                            <m:sSupPr>
                              <m:ctrlPr>
                                <a:rPr lang="ru-RU" sz="2400" i="1" kern="1200">
                                  <a:solidFill>
                                    <a:srgbClr val="000000"/>
                                  </a:solidFill>
                                  <a:effectLst/>
                                  <a:latin typeface="Cambria Math" panose="02040503050406030204" pitchFamily="18" charset="0"/>
                                  <a:ea typeface="+mn-ea"/>
                                </a:rPr>
                              </m:ctrlPr>
                            </m:sSupPr>
                            <m:e>
                              <m:r>
                                <a:rPr lang="kk-KZ" sz="2400" i="1" kern="1200">
                                  <a:solidFill>
                                    <a:srgbClr val="000000"/>
                                  </a:solidFill>
                                  <a:effectLst/>
                                  <a:latin typeface="Cambria Math" panose="02040503050406030204" pitchFamily="18" charset="0"/>
                                  <a:ea typeface="+mn-ea"/>
                                </a:rPr>
                                <m:t>Н</m:t>
                              </m:r>
                            </m:e>
                            <m:sup>
                              <m:r>
                                <a:rPr lang="kk-KZ" sz="2400" i="1" kern="1200">
                                  <a:solidFill>
                                    <a:srgbClr val="000000"/>
                                  </a:solidFill>
                                  <a:effectLst/>
                                  <a:latin typeface="Cambria Math" panose="02040503050406030204" pitchFamily="18" charset="0"/>
                                  <a:ea typeface="+mn-ea"/>
                                </a:rPr>
                                <m:t>+</m:t>
                              </m:r>
                            </m:sup>
                          </m:sSup>
                        </m:sub>
                      </m:sSub>
                      <m:r>
                        <a:rPr lang="kk-KZ" sz="2400" kern="1200">
                          <a:solidFill>
                            <a:srgbClr val="000000"/>
                          </a:solidFill>
                          <a:effectLst/>
                          <a:latin typeface="Cambria Math" panose="02040503050406030204" pitchFamily="18" charset="0"/>
                          <a:ea typeface="+mn-ea"/>
                          <a:cs typeface="Cambria Math" panose="02040503050406030204" pitchFamily="18" charset="0"/>
                        </a:rPr>
                        <m:t>=±</m:t>
                      </m:r>
                      <m:f>
                        <m:fPr>
                          <m:ctrlPr>
                            <a:rPr lang="ru-RU" sz="2400" i="1" kern="1200">
                              <a:solidFill>
                                <a:srgbClr val="000000"/>
                              </a:solidFill>
                              <a:effectLst/>
                              <a:latin typeface="Cambria Math" panose="02040503050406030204" pitchFamily="18" charset="0"/>
                              <a:ea typeface="+mn-ea"/>
                            </a:rPr>
                          </m:ctrlPr>
                        </m:fPr>
                        <m:num>
                          <m:sSup>
                            <m:sSupPr>
                              <m:ctrlPr>
                                <a:rPr lang="ru-RU" sz="2400" i="1" kern="1200">
                                  <a:solidFill>
                                    <a:srgbClr val="000000"/>
                                  </a:solidFill>
                                  <a:effectLst/>
                                  <a:latin typeface="Cambria Math" panose="02040503050406030204" pitchFamily="18" charset="0"/>
                                  <a:ea typeface="+mn-ea"/>
                                  <a:cs typeface="Cambria Math" panose="02040503050406030204" pitchFamily="18" charset="0"/>
                                </a:rPr>
                              </m:ctrlPr>
                            </m:sSupPr>
                            <m:e>
                              <m:r>
                                <a:rPr lang="kk-KZ" sz="2400" i="1" kern="1200">
                                  <a:solidFill>
                                    <a:srgbClr val="000000"/>
                                  </a:solidFill>
                                  <a:effectLst/>
                                  <a:latin typeface="Cambria Math" panose="02040503050406030204" pitchFamily="18" charset="0"/>
                                  <a:ea typeface="+mn-ea"/>
                                  <a:cs typeface="Cambria Math" panose="02040503050406030204" pitchFamily="18" charset="0"/>
                                </a:rPr>
                                <m:t>10</m:t>
                              </m:r>
                            </m:e>
                            <m:sup>
                              <m:r>
                                <a:rPr lang="kk-KZ" sz="2400" i="1" kern="1200">
                                  <a:solidFill>
                                    <a:srgbClr val="000000"/>
                                  </a:solidFill>
                                  <a:effectLst/>
                                  <a:latin typeface="Cambria Math" panose="02040503050406030204" pitchFamily="18" charset="0"/>
                                  <a:ea typeface="+mn-ea"/>
                                  <a:cs typeface="Cambria Math" panose="02040503050406030204" pitchFamily="18" charset="0"/>
                                </a:rPr>
                                <m:t>−</m:t>
                              </m:r>
                              <m:r>
                                <a:rPr lang="kk-KZ" sz="2400" i="1" kern="1200">
                                  <a:solidFill>
                                    <a:srgbClr val="000000"/>
                                  </a:solidFill>
                                  <a:effectLst/>
                                  <a:latin typeface="Cambria Math" panose="02040503050406030204" pitchFamily="18" charset="0"/>
                                  <a:ea typeface="+mn-ea"/>
                                  <a:cs typeface="Cambria Math" panose="02040503050406030204" pitchFamily="18" charset="0"/>
                                </a:rPr>
                                <m:t>𝑝𝑇</m:t>
                              </m:r>
                            </m:sup>
                          </m:sSup>
                          <m:r>
                            <a:rPr lang="kk-KZ" sz="2400" i="1" kern="1200">
                              <a:solidFill>
                                <a:srgbClr val="000000"/>
                              </a:solidFill>
                              <a:effectLst/>
                              <a:latin typeface="Cambria Math" panose="02040503050406030204" pitchFamily="18" charset="0"/>
                              <a:ea typeface="+mn-ea"/>
                              <a:cs typeface="Cambria Math" panose="02040503050406030204" pitchFamily="18" charset="0"/>
                            </a:rPr>
                            <m:t>∙</m:t>
                          </m:r>
                          <m:r>
                            <a:rPr lang="kk-KZ" sz="2400" i="1" kern="1200">
                              <a:solidFill>
                                <a:srgbClr val="000000"/>
                              </a:solidFill>
                              <a:effectLst/>
                              <a:latin typeface="Cambria Math" panose="02040503050406030204" pitchFamily="18" charset="0"/>
                              <a:ea typeface="+mn-ea"/>
                              <a:cs typeface="Cambria Math" panose="02040503050406030204" pitchFamily="18" charset="0"/>
                            </a:rPr>
                            <m:t>𝑉</m:t>
                          </m:r>
                        </m:num>
                        <m:den>
                          <m:sSub>
                            <m:sSubPr>
                              <m:ctrlPr>
                                <a:rPr lang="ru-RU" sz="2400" i="1" kern="1200">
                                  <a:solidFill>
                                    <a:srgbClr val="000000"/>
                                  </a:solidFill>
                                  <a:effectLst/>
                                  <a:latin typeface="Cambria Math" panose="02040503050406030204" pitchFamily="18" charset="0"/>
                                  <a:ea typeface="+mn-ea"/>
                                </a:rPr>
                              </m:ctrlPr>
                            </m:sSubPr>
                            <m:e>
                              <m:r>
                                <a:rPr lang="kk-KZ" sz="2400" i="1" kern="1200">
                                  <a:solidFill>
                                    <a:srgbClr val="000000"/>
                                  </a:solidFill>
                                  <a:effectLst/>
                                  <a:latin typeface="Cambria Math" panose="02040503050406030204" pitchFamily="18" charset="0"/>
                                  <a:ea typeface="+mn-ea"/>
                                </a:rPr>
                                <m:t>𝐶</m:t>
                              </m:r>
                            </m:e>
                            <m:sub>
                              <m:r>
                                <a:rPr lang="kk-KZ" sz="2400" i="1" kern="1200">
                                  <a:solidFill>
                                    <a:srgbClr val="000000"/>
                                  </a:solidFill>
                                  <a:effectLst/>
                                  <a:latin typeface="Cambria Math" panose="02040503050406030204" pitchFamily="18" charset="0"/>
                                  <a:ea typeface="+mn-ea"/>
                                </a:rPr>
                                <m:t>0</m:t>
                              </m:r>
                            </m:sub>
                          </m:sSub>
                          <m:r>
                            <a:rPr lang="kk-KZ" sz="2400" i="1" kern="1200">
                              <a:solidFill>
                                <a:srgbClr val="000000"/>
                              </a:solidFill>
                              <a:effectLst/>
                              <a:latin typeface="Cambria Math" panose="02040503050406030204" pitchFamily="18" charset="0"/>
                              <a:ea typeface="+mn-ea"/>
                            </a:rPr>
                            <m:t>∙</m:t>
                          </m:r>
                          <m:sSub>
                            <m:sSubPr>
                              <m:ctrlPr>
                                <a:rPr lang="ru-RU" sz="2400" i="1" kern="1200">
                                  <a:solidFill>
                                    <a:srgbClr val="000000"/>
                                  </a:solidFill>
                                  <a:effectLst/>
                                  <a:latin typeface="Cambria Math" panose="02040503050406030204" pitchFamily="18" charset="0"/>
                                  <a:ea typeface="+mn-ea"/>
                                </a:rPr>
                              </m:ctrlPr>
                            </m:sSubPr>
                            <m:e>
                              <m:r>
                                <a:rPr lang="kk-KZ" sz="2400" i="1" kern="1200">
                                  <a:solidFill>
                                    <a:srgbClr val="000000"/>
                                  </a:solidFill>
                                  <a:effectLst/>
                                  <a:latin typeface="Cambria Math" panose="02040503050406030204" pitchFamily="18" charset="0"/>
                                  <a:ea typeface="+mn-ea"/>
                                </a:rPr>
                                <m:t>𝑉</m:t>
                              </m:r>
                            </m:e>
                            <m:sub>
                              <m:r>
                                <a:rPr lang="kk-KZ" sz="2400" i="1" kern="1200">
                                  <a:solidFill>
                                    <a:srgbClr val="000000"/>
                                  </a:solidFill>
                                  <a:effectLst/>
                                  <a:latin typeface="Cambria Math" panose="02040503050406030204" pitchFamily="18" charset="0"/>
                                  <a:ea typeface="+mn-ea"/>
                                </a:rPr>
                                <m:t>0</m:t>
                              </m:r>
                            </m:sub>
                          </m:sSub>
                        </m:den>
                      </m:f>
                    </m:oMath>
                  </m:oMathPara>
                </a14:m>
                <a:endParaRPr lang="ru-RU" sz="2000" dirty="0">
                  <a:effectLst/>
                  <a:latin typeface="Times New Roman" panose="02020603050405020304" pitchFamily="18" charset="0"/>
                  <a:ea typeface="Times New Roman" panose="02020603050405020304" pitchFamily="18" charset="0"/>
                </a:endParaRPr>
              </a:p>
              <a:p>
                <a:pPr marL="404495" indent="0" algn="just" fontAlgn="base">
                  <a:buNone/>
                </a:pPr>
                <a14:m>
                  <m:oMath xmlns:m="http://schemas.openxmlformats.org/officeDocument/2006/math">
                    <m:r>
                      <a:rPr lang="kk-KZ" sz="2400" i="1">
                        <a:effectLst/>
                        <a:latin typeface="Cambria Math" panose="02040503050406030204" pitchFamily="18" charset="0"/>
                        <a:ea typeface="Times New Roman" panose="02020603050405020304" pitchFamily="18" charset="0"/>
                      </a:rPr>
                      <m:t>егер </m:t>
                    </m:r>
                    <m:sSub>
                      <m:sSubPr>
                        <m:ctrlPr>
                          <a:rPr lang="ru-RU" sz="2400" i="1">
                            <a:effectLst/>
                            <a:latin typeface="Cambria Math" panose="02040503050406030204" pitchFamily="18" charset="0"/>
                            <a:ea typeface="Times New Roman" panose="02020603050405020304" pitchFamily="18" charset="0"/>
                          </a:rPr>
                        </m:ctrlPr>
                      </m:sSubPr>
                      <m:e>
                        <m:r>
                          <a:rPr lang="kk-KZ" sz="2400" i="1">
                            <a:effectLst/>
                            <a:latin typeface="Cambria Math" panose="02040503050406030204" pitchFamily="18" charset="0"/>
                            <a:ea typeface="Times New Roman" panose="02020603050405020304" pitchFamily="18" charset="0"/>
                          </a:rPr>
                          <m:t>С</m:t>
                        </m:r>
                      </m:e>
                      <m:sub>
                        <m:r>
                          <a:rPr lang="kk-KZ" sz="2400" i="1">
                            <a:effectLst/>
                            <a:latin typeface="Cambria Math" panose="02040503050406030204" pitchFamily="18" charset="0"/>
                            <a:ea typeface="Times New Roman" panose="02020603050405020304" pitchFamily="18" charset="0"/>
                          </a:rPr>
                          <m:t>Т</m:t>
                        </m:r>
                      </m:sub>
                    </m:sSub>
                    <m:r>
                      <a:rPr lang="ru-RU" sz="2400" i="1">
                        <a:effectLst/>
                        <a:latin typeface="Cambria Math" panose="02040503050406030204" pitchFamily="18" charset="0"/>
                        <a:ea typeface="Times New Roman" panose="02020603050405020304" pitchFamily="18" charset="0"/>
                      </a:rPr>
                      <m:t>=</m:t>
                    </m:r>
                    <m:sSub>
                      <m:sSubPr>
                        <m:ctrlPr>
                          <a:rPr lang="ru-RU" sz="2400" i="1">
                            <a:effectLst/>
                            <a:latin typeface="Cambria Math" panose="02040503050406030204" pitchFamily="18" charset="0"/>
                            <a:ea typeface="Times New Roman" panose="02020603050405020304" pitchFamily="18" charset="0"/>
                          </a:rPr>
                        </m:ctrlPr>
                      </m:sSubPr>
                      <m:e>
                        <m:r>
                          <a:rPr lang="ru-RU" sz="2400" i="1">
                            <a:effectLst/>
                            <a:latin typeface="Cambria Math" panose="02040503050406030204" pitchFamily="18" charset="0"/>
                            <a:ea typeface="Times New Roman" panose="02020603050405020304" pitchFamily="18" charset="0"/>
                          </a:rPr>
                          <m:t>С</m:t>
                        </m:r>
                      </m:e>
                      <m:sub>
                        <m:r>
                          <a:rPr lang="ru-RU" sz="2400" i="1">
                            <a:effectLst/>
                            <a:latin typeface="Cambria Math" panose="02040503050406030204" pitchFamily="18" charset="0"/>
                            <a:ea typeface="Times New Roman" panose="02020603050405020304" pitchFamily="18" charset="0"/>
                          </a:rPr>
                          <m:t>0</m:t>
                        </m:r>
                      </m:sub>
                    </m:sSub>
                  </m:oMath>
                </a14:m>
                <a:r>
                  <a:rPr lang="ru-RU" sz="2400" i="1" dirty="0">
                    <a:effectLst/>
                    <a:latin typeface="Times New Roman" panose="02020603050405020304" pitchFamily="18" charset="0"/>
                    <a:ea typeface="Times New Roman" panose="02020603050405020304" pitchFamily="18" charset="0"/>
                  </a:rPr>
                  <a:t> </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болса</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онда</a:t>
                </a:r>
                <a:r>
                  <a:rPr lang="ru-RU" sz="240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V</a:t>
                </a:r>
                <a:r>
                  <a:rPr lang="ru-RU" sz="2400" dirty="0">
                    <a:effectLst/>
                    <a:latin typeface="Times New Roman" panose="02020603050405020304" pitchFamily="18" charset="0"/>
                    <a:ea typeface="Times New Roman" panose="02020603050405020304" pitchFamily="18" charset="0"/>
                  </a:rPr>
                  <a:t> = 2</a:t>
                </a:r>
                <a14:m>
                  <m:oMath xmlns:m="http://schemas.openxmlformats.org/officeDocument/2006/math">
                    <m:sSub>
                      <m:sSubPr>
                        <m:ctrlPr>
                          <a:rPr lang="ru-RU" sz="2400" i="1" kern="1200">
                            <a:solidFill>
                              <a:srgbClr val="000000"/>
                            </a:solidFill>
                            <a:effectLst/>
                            <a:latin typeface="Cambria Math" panose="02040503050406030204" pitchFamily="18" charset="0"/>
                            <a:ea typeface="+mn-ea"/>
                          </a:rPr>
                        </m:ctrlPr>
                      </m:sSubPr>
                      <m:e>
                        <m:r>
                          <a:rPr lang="kk-KZ" sz="2400" i="1" kern="1200">
                            <a:solidFill>
                              <a:srgbClr val="000000"/>
                            </a:solidFill>
                            <a:effectLst/>
                            <a:latin typeface="Cambria Math" panose="02040503050406030204" pitchFamily="18" charset="0"/>
                            <a:ea typeface="+mn-ea"/>
                          </a:rPr>
                          <m:t>𝑉</m:t>
                        </m:r>
                      </m:e>
                      <m:sub>
                        <m:r>
                          <a:rPr lang="kk-KZ" sz="2400" i="1" kern="1200">
                            <a:solidFill>
                              <a:srgbClr val="000000"/>
                            </a:solidFill>
                            <a:effectLst/>
                            <a:latin typeface="Cambria Math" panose="02040503050406030204" pitchFamily="18" charset="0"/>
                            <a:ea typeface="+mn-ea"/>
                          </a:rPr>
                          <m:t>0</m:t>
                        </m:r>
                      </m:sub>
                    </m:sSub>
                  </m:oMath>
                </a14:m>
                <a:endParaRPr lang="ru-RU" sz="2000" dirty="0">
                  <a:effectLst/>
                  <a:latin typeface="Times New Roman" panose="02020603050405020304" pitchFamily="18" charset="0"/>
                  <a:ea typeface="Times New Roman" panose="02020603050405020304" pitchFamily="18" charset="0"/>
                </a:endParaRPr>
              </a:p>
              <a:p>
                <a:pPr marL="404495" indent="0" algn="just" fontAlgn="base">
                  <a:buNone/>
                </a:pPr>
                <a:r>
                  <a:rPr lang="ru-RU" sz="2400" dirty="0">
                    <a:effectLst/>
                    <a:latin typeface="Times New Roman" panose="02020603050405020304" pitchFamily="18" charset="0"/>
                    <a:ea typeface="Times New Roman" panose="02020603050405020304" pitchFamily="18" charset="0"/>
                  </a:rPr>
                  <a:t> </a:t>
                </a:r>
                <a:endParaRPr lang="ru-RU" sz="2000" dirty="0">
                  <a:effectLst/>
                  <a:latin typeface="Times New Roman" panose="02020603050405020304" pitchFamily="18" charset="0"/>
                  <a:ea typeface="Times New Roman" panose="02020603050405020304" pitchFamily="18" charset="0"/>
                </a:endParaRPr>
              </a:p>
              <a:p>
                <a:pPr marL="404495" indent="0" algn="just" fontAlgn="base">
                  <a:buNone/>
                </a:pPr>
                <a14:m>
                  <m:oMathPara xmlns:m="http://schemas.openxmlformats.org/officeDocument/2006/math">
                    <m:oMathParaPr>
                      <m:jc m:val="centerGroup"/>
                    </m:oMathParaPr>
                    <m:oMath xmlns:m="http://schemas.openxmlformats.org/officeDocument/2006/math">
                      <m:sSub>
                        <m:sSubPr>
                          <m:ctrlPr>
                            <a:rPr lang="ru-RU" sz="2400" i="1" kern="1200">
                              <a:solidFill>
                                <a:srgbClr val="000000"/>
                              </a:solidFill>
                              <a:effectLst/>
                              <a:latin typeface="Cambria Math" panose="02040503050406030204" pitchFamily="18" charset="0"/>
                              <a:ea typeface="+mn-ea"/>
                              <a:cs typeface="Cambria Math" panose="02040503050406030204" pitchFamily="18" charset="0"/>
                            </a:rPr>
                          </m:ctrlPr>
                        </m:sSubPr>
                        <m:e>
                          <m:r>
                            <a:rPr lang="kk-KZ" sz="2400" i="1" kern="1200">
                              <a:solidFill>
                                <a:srgbClr val="000000"/>
                              </a:solidFill>
                              <a:effectLst/>
                              <a:latin typeface="Cambria Math" panose="02040503050406030204" pitchFamily="18" charset="0"/>
                              <a:ea typeface="+mn-ea"/>
                              <a:cs typeface="Cambria Math" panose="02040503050406030204" pitchFamily="18" charset="0"/>
                            </a:rPr>
                            <m:t>∆</m:t>
                          </m:r>
                        </m:e>
                        <m:sub>
                          <m:sSup>
                            <m:sSupPr>
                              <m:ctrlPr>
                                <a:rPr lang="ru-RU" sz="2400" i="1" kern="1200">
                                  <a:solidFill>
                                    <a:srgbClr val="000000"/>
                                  </a:solidFill>
                                  <a:effectLst/>
                                  <a:latin typeface="Cambria Math" panose="02040503050406030204" pitchFamily="18" charset="0"/>
                                  <a:ea typeface="+mn-ea"/>
                                </a:rPr>
                              </m:ctrlPr>
                            </m:sSupPr>
                            <m:e>
                              <m:r>
                                <a:rPr lang="kk-KZ" sz="2400" i="1" kern="1200">
                                  <a:solidFill>
                                    <a:srgbClr val="000000"/>
                                  </a:solidFill>
                                  <a:effectLst/>
                                  <a:latin typeface="Cambria Math" panose="02040503050406030204" pitchFamily="18" charset="0"/>
                                  <a:ea typeface="+mn-ea"/>
                                </a:rPr>
                                <m:t>Н</m:t>
                              </m:r>
                            </m:e>
                            <m:sup>
                              <m:r>
                                <a:rPr lang="kk-KZ" sz="2400" i="1" kern="1200">
                                  <a:solidFill>
                                    <a:srgbClr val="000000"/>
                                  </a:solidFill>
                                  <a:effectLst/>
                                  <a:latin typeface="Cambria Math" panose="02040503050406030204" pitchFamily="18" charset="0"/>
                                  <a:ea typeface="+mn-ea"/>
                                </a:rPr>
                                <m:t>+</m:t>
                              </m:r>
                            </m:sup>
                          </m:sSup>
                        </m:sub>
                      </m:sSub>
                      <m:r>
                        <a:rPr lang="kk-KZ" sz="2400" kern="1200">
                          <a:solidFill>
                            <a:srgbClr val="000000"/>
                          </a:solidFill>
                          <a:effectLst/>
                          <a:latin typeface="Cambria Math" panose="02040503050406030204" pitchFamily="18" charset="0"/>
                          <a:ea typeface="+mn-ea"/>
                          <a:cs typeface="Cambria Math" panose="02040503050406030204" pitchFamily="18" charset="0"/>
                        </a:rPr>
                        <m:t>=±</m:t>
                      </m:r>
                      <m:f>
                        <m:fPr>
                          <m:ctrlPr>
                            <a:rPr lang="ru-RU" sz="2400" i="1" kern="1200">
                              <a:solidFill>
                                <a:srgbClr val="000000"/>
                              </a:solidFill>
                              <a:effectLst/>
                              <a:latin typeface="Cambria Math" panose="02040503050406030204" pitchFamily="18" charset="0"/>
                              <a:ea typeface="+mn-ea"/>
                            </a:rPr>
                          </m:ctrlPr>
                        </m:fPr>
                        <m:num>
                          <m:sSup>
                            <m:sSupPr>
                              <m:ctrlPr>
                                <a:rPr lang="ru-RU" sz="2400" i="1" kern="1200">
                                  <a:solidFill>
                                    <a:srgbClr val="000000"/>
                                  </a:solidFill>
                                  <a:effectLst/>
                                  <a:latin typeface="Cambria Math" panose="02040503050406030204" pitchFamily="18" charset="0"/>
                                  <a:ea typeface="+mn-ea"/>
                                  <a:cs typeface="Cambria Math" panose="02040503050406030204" pitchFamily="18" charset="0"/>
                                </a:rPr>
                              </m:ctrlPr>
                            </m:sSupPr>
                            <m:e>
                              <m:r>
                                <a:rPr lang="kk-KZ" sz="2400" i="1" kern="1200">
                                  <a:solidFill>
                                    <a:srgbClr val="000000"/>
                                  </a:solidFill>
                                  <a:effectLst/>
                                  <a:latin typeface="Cambria Math" panose="02040503050406030204" pitchFamily="18" charset="0"/>
                                  <a:ea typeface="+mn-ea"/>
                                  <a:cs typeface="Cambria Math" panose="02040503050406030204" pitchFamily="18" charset="0"/>
                                </a:rPr>
                                <m:t>2∙10</m:t>
                              </m:r>
                            </m:e>
                            <m:sup>
                              <m:r>
                                <a:rPr lang="kk-KZ" sz="2400" i="1" kern="1200">
                                  <a:solidFill>
                                    <a:srgbClr val="000000"/>
                                  </a:solidFill>
                                  <a:effectLst/>
                                  <a:latin typeface="Cambria Math" panose="02040503050406030204" pitchFamily="18" charset="0"/>
                                  <a:ea typeface="+mn-ea"/>
                                  <a:cs typeface="Cambria Math" panose="02040503050406030204" pitchFamily="18" charset="0"/>
                                </a:rPr>
                                <m:t>−</m:t>
                              </m:r>
                              <m:r>
                                <a:rPr lang="kk-KZ" sz="2400" i="1" kern="1200">
                                  <a:solidFill>
                                    <a:srgbClr val="000000"/>
                                  </a:solidFill>
                                  <a:effectLst/>
                                  <a:latin typeface="Cambria Math" panose="02040503050406030204" pitchFamily="18" charset="0"/>
                                  <a:ea typeface="+mn-ea"/>
                                  <a:cs typeface="Cambria Math" panose="02040503050406030204" pitchFamily="18" charset="0"/>
                                </a:rPr>
                                <m:t>𝑝𝑇</m:t>
                              </m:r>
                            </m:sup>
                          </m:sSup>
                        </m:num>
                        <m:den>
                          <m:sSub>
                            <m:sSubPr>
                              <m:ctrlPr>
                                <a:rPr lang="ru-RU" sz="2400" i="1" kern="1200">
                                  <a:solidFill>
                                    <a:srgbClr val="000000"/>
                                  </a:solidFill>
                                  <a:effectLst/>
                                  <a:latin typeface="Cambria Math" panose="02040503050406030204" pitchFamily="18" charset="0"/>
                                  <a:ea typeface="+mn-ea"/>
                                </a:rPr>
                              </m:ctrlPr>
                            </m:sSubPr>
                            <m:e>
                              <m:r>
                                <a:rPr lang="kk-KZ" sz="2400" i="1" kern="1200">
                                  <a:solidFill>
                                    <a:srgbClr val="000000"/>
                                  </a:solidFill>
                                  <a:effectLst/>
                                  <a:latin typeface="Cambria Math" panose="02040503050406030204" pitchFamily="18" charset="0"/>
                                  <a:ea typeface="+mn-ea"/>
                                </a:rPr>
                                <m:t>𝐶</m:t>
                              </m:r>
                            </m:e>
                            <m:sub>
                              <m:r>
                                <a:rPr lang="kk-KZ" sz="2400" i="1" kern="1200">
                                  <a:solidFill>
                                    <a:srgbClr val="000000"/>
                                  </a:solidFill>
                                  <a:effectLst/>
                                  <a:latin typeface="Cambria Math" panose="02040503050406030204" pitchFamily="18" charset="0"/>
                                  <a:ea typeface="+mn-ea"/>
                                </a:rPr>
                                <m:t>0</m:t>
                              </m:r>
                            </m:sub>
                          </m:sSub>
                        </m:den>
                      </m:f>
                    </m:oMath>
                  </m:oMathPara>
                </a14:m>
                <a:endParaRPr lang="ru-RU" sz="2000" dirty="0">
                  <a:effectLst/>
                  <a:latin typeface="Times New Roman" panose="02020603050405020304" pitchFamily="18" charset="0"/>
                  <a:ea typeface="Times New Roman" panose="02020603050405020304" pitchFamily="18" charset="0"/>
                </a:endParaRPr>
              </a:p>
              <a:p>
                <a:endParaRPr lang="ru-RU" dirty="0"/>
              </a:p>
            </p:txBody>
          </p:sp>
        </mc:Choice>
        <mc:Fallback xmlns="">
          <p:sp>
            <p:nvSpPr>
              <p:cNvPr id="3" name="Объект 2">
                <a:extLst>
                  <a:ext uri="{FF2B5EF4-FFF2-40B4-BE49-F238E27FC236}">
                    <a16:creationId xmlns:a16="http://schemas.microsoft.com/office/drawing/2014/main" id="{A6A898D9-67A9-423F-9740-EF864294123E}"/>
                  </a:ext>
                </a:extLst>
              </p:cNvPr>
              <p:cNvSpPr>
                <a:spLocks noGrp="1" noRot="1" noChangeAspect="1" noMove="1" noResize="1" noEditPoints="1" noAdjustHandles="1" noChangeArrowheads="1" noChangeShapeType="1" noTextEdit="1"/>
              </p:cNvSpPr>
              <p:nvPr>
                <p:ph sz="quarter" idx="1"/>
              </p:nvPr>
            </p:nvSpPr>
            <p:spPr>
              <a:xfrm>
                <a:off x="457200" y="188640"/>
                <a:ext cx="8219256" cy="6285312"/>
              </a:xfrm>
              <a:blipFill>
                <a:blip r:embed="rId2"/>
                <a:stretch>
                  <a:fillRect l="-964" t="-1455" r="-964"/>
                </a:stretch>
              </a:blipFill>
            </p:spPr>
            <p:txBody>
              <a:bodyPr/>
              <a:lstStyle/>
              <a:p>
                <a:r>
                  <a:rPr lang="ru-RU">
                    <a:noFill/>
                  </a:rPr>
                  <a:t> </a:t>
                </a:r>
              </a:p>
            </p:txBody>
          </p:sp>
        </mc:Fallback>
      </mc:AlternateContent>
      <p:sp>
        <p:nvSpPr>
          <p:cNvPr id="4" name="Номер слайда 3">
            <a:extLst>
              <a:ext uri="{FF2B5EF4-FFF2-40B4-BE49-F238E27FC236}">
                <a16:creationId xmlns:a16="http://schemas.microsoft.com/office/drawing/2014/main" id="{EEC53003-4CE2-4B2F-860E-582EC5259FB0}"/>
              </a:ext>
            </a:extLst>
          </p:cNvPr>
          <p:cNvSpPr>
            <a:spLocks noGrp="1"/>
          </p:cNvSpPr>
          <p:nvPr>
            <p:ph type="sldNum" sz="quarter" idx="15"/>
          </p:nvPr>
        </p:nvSpPr>
        <p:spPr/>
        <p:txBody>
          <a:bodyPr/>
          <a:lstStyle/>
          <a:p>
            <a:fld id="{D6F87789-79C0-4369-89FF-5E19A7612EE5}" type="slidenum">
              <a:rPr lang="ru-RU" smtClean="0"/>
              <a:pPr/>
              <a:t>17</a:t>
            </a:fld>
            <a:endParaRPr lang="ru-RU"/>
          </a:p>
        </p:txBody>
      </p:sp>
    </p:spTree>
    <p:extLst>
      <p:ext uri="{BB962C8B-B14F-4D97-AF65-F5344CB8AC3E}">
        <p14:creationId xmlns:p14="http://schemas.microsoft.com/office/powerpoint/2010/main" val="5828934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BBF1DEA0-4A8B-4D2D-806D-B7B45F2B2CEC}"/>
                  </a:ext>
                </a:extLst>
              </p:cNvPr>
              <p:cNvSpPr>
                <a:spLocks noGrp="1"/>
              </p:cNvSpPr>
              <p:nvPr>
                <p:ph sz="quarter" idx="1"/>
              </p:nvPr>
            </p:nvSpPr>
            <p:spPr>
              <a:xfrm>
                <a:off x="457200" y="260648"/>
                <a:ext cx="8003232" cy="6213304"/>
              </a:xfrm>
            </p:spPr>
            <p:txBody>
              <a:bodyPr>
                <a:normAutofit lnSpcReduction="10000"/>
              </a:bodyPr>
              <a:lstStyle/>
              <a:p>
                <a:pPr marL="0" lvl="0" indent="0" algn="just" fontAlgn="base">
                  <a:buNone/>
                </a:pPr>
                <a:r>
                  <a:rPr lang="en-US" sz="2400" kern="1200" dirty="0">
                    <a:solidFill>
                      <a:srgbClr val="000000"/>
                    </a:solidFill>
                    <a:effectLst/>
                    <a:latin typeface="Times New Roman" panose="02020603050405020304" pitchFamily="18" charset="0"/>
                    <a:ea typeface="+mn-ea"/>
                  </a:rPr>
                  <a:t>	2 </a:t>
                </a:r>
                <a:r>
                  <a:rPr lang="kk-KZ" sz="2400" kern="1200" dirty="0">
                    <a:solidFill>
                      <a:srgbClr val="000000"/>
                    </a:solidFill>
                    <a:effectLst/>
                    <a:latin typeface="Times New Roman" panose="02020603050405020304" pitchFamily="18" charset="0"/>
                    <a:ea typeface="+mn-ea"/>
                  </a:rPr>
                  <a:t>Гидроксидтік қате – титрлеу аяқталғанда ерітіндідегі титрленбей қалған </a:t>
                </a:r>
                <a14:m>
                  <m:oMath xmlns:m="http://schemas.openxmlformats.org/officeDocument/2006/math">
                    <m:sSup>
                      <m:sSupPr>
                        <m:ctrlPr>
                          <a:rPr lang="ru-RU" sz="2400" i="1" kern="1200">
                            <a:solidFill>
                              <a:srgbClr val="000000"/>
                            </a:solidFill>
                            <a:effectLst/>
                            <a:latin typeface="Cambria Math" panose="02040503050406030204" pitchFamily="18" charset="0"/>
                            <a:ea typeface="+mn-ea"/>
                          </a:rPr>
                        </m:ctrlPr>
                      </m:sSupPr>
                      <m:e>
                        <m:r>
                          <a:rPr lang="kk-KZ" sz="2400" i="1" kern="1200">
                            <a:solidFill>
                              <a:srgbClr val="000000"/>
                            </a:solidFill>
                            <a:effectLst/>
                            <a:latin typeface="Cambria Math" panose="02040503050406030204" pitchFamily="18" charset="0"/>
                            <a:ea typeface="+mn-ea"/>
                          </a:rPr>
                          <m:t>𝑂𝐻</m:t>
                        </m:r>
                      </m:e>
                      <m:sup>
                        <m:r>
                          <a:rPr lang="kk-KZ" sz="2400" i="1" kern="1200">
                            <a:solidFill>
                              <a:srgbClr val="000000"/>
                            </a:solidFill>
                            <a:effectLst/>
                            <a:latin typeface="Cambria Math" panose="02040503050406030204" pitchFamily="18" charset="0"/>
                            <a:ea typeface="+mn-ea"/>
                          </a:rPr>
                          <m:t>−</m:t>
                        </m:r>
                      </m:sup>
                    </m:sSup>
                  </m:oMath>
                </a14:m>
                <a:r>
                  <a:rPr lang="kk-KZ" sz="2400" kern="1200" dirty="0">
                    <a:solidFill>
                      <a:srgbClr val="000000"/>
                    </a:solidFill>
                    <a:effectLst/>
                    <a:latin typeface="Times New Roman" panose="02020603050405020304" pitchFamily="18" charset="0"/>
                    <a:ea typeface="+mn-ea"/>
                  </a:rPr>
                  <a:t> - иондарының концентрациясымен анықталады;</a:t>
                </a:r>
                <a:endParaRPr lang="ru-RU" sz="2000" dirty="0">
                  <a:effectLst/>
                  <a:latin typeface="Times New Roman" panose="02020603050405020304" pitchFamily="18" charset="0"/>
                  <a:ea typeface="Times New Roman" panose="02020603050405020304" pitchFamily="18" charset="0"/>
                </a:endParaRPr>
              </a:p>
              <a:p>
                <a:pPr marL="678815" algn="just" fontAlgn="base"/>
                <a:endParaRPr lang="ru-RU" sz="2000" dirty="0">
                  <a:effectLst/>
                  <a:latin typeface="Times New Roman" panose="02020603050405020304" pitchFamily="18" charset="0"/>
                  <a:ea typeface="Times New Roman" panose="02020603050405020304" pitchFamily="18" charset="0"/>
                </a:endParaRPr>
              </a:p>
              <a:p>
                <a:pPr marL="404495" indent="0" algn="just" fontAlgn="base">
                  <a:buNone/>
                </a:pPr>
                <a14:m>
                  <m:oMathPara xmlns:m="http://schemas.openxmlformats.org/officeDocument/2006/math">
                    <m:oMathParaPr>
                      <m:jc m:val="centerGroup"/>
                    </m:oMathParaPr>
                    <m:oMath xmlns:m="http://schemas.openxmlformats.org/officeDocument/2006/math">
                      <m:sSub>
                        <m:sSubPr>
                          <m:ctrlPr>
                            <a:rPr lang="ru-RU" sz="2400" i="1" kern="1200">
                              <a:solidFill>
                                <a:srgbClr val="000000"/>
                              </a:solidFill>
                              <a:effectLst/>
                              <a:latin typeface="Cambria Math" panose="02040503050406030204" pitchFamily="18" charset="0"/>
                              <a:ea typeface="+mn-ea"/>
                              <a:cs typeface="Cambria Math" panose="02040503050406030204" pitchFamily="18" charset="0"/>
                            </a:rPr>
                          </m:ctrlPr>
                        </m:sSubPr>
                        <m:e>
                          <m:r>
                            <a:rPr lang="kk-KZ" sz="2400" i="1" kern="1200">
                              <a:solidFill>
                                <a:srgbClr val="000000"/>
                              </a:solidFill>
                              <a:effectLst/>
                              <a:latin typeface="Cambria Math" panose="02040503050406030204" pitchFamily="18" charset="0"/>
                              <a:ea typeface="+mn-ea"/>
                              <a:cs typeface="Cambria Math" panose="02040503050406030204" pitchFamily="18" charset="0"/>
                            </a:rPr>
                            <m:t>∆</m:t>
                          </m:r>
                        </m:e>
                        <m:sub>
                          <m:sSup>
                            <m:sSupPr>
                              <m:ctrlPr>
                                <a:rPr lang="ru-RU" sz="2400" i="1" kern="1200">
                                  <a:solidFill>
                                    <a:srgbClr val="000000"/>
                                  </a:solidFill>
                                  <a:effectLst/>
                                  <a:latin typeface="Cambria Math" panose="02040503050406030204" pitchFamily="18" charset="0"/>
                                  <a:ea typeface="+mn-ea"/>
                                </a:rPr>
                              </m:ctrlPr>
                            </m:sSupPr>
                            <m:e>
                              <m:r>
                                <a:rPr lang="en-US" sz="2400" i="1" kern="1200">
                                  <a:solidFill>
                                    <a:srgbClr val="000000"/>
                                  </a:solidFill>
                                  <a:effectLst/>
                                  <a:latin typeface="Cambria Math" panose="02040503050406030204" pitchFamily="18" charset="0"/>
                                  <a:ea typeface="+mn-ea"/>
                                </a:rPr>
                                <m:t>𝑂𝐻</m:t>
                              </m:r>
                            </m:e>
                            <m:sup>
                              <m:r>
                                <a:rPr lang="en-US" sz="2400" i="1" kern="1200">
                                  <a:solidFill>
                                    <a:srgbClr val="000000"/>
                                  </a:solidFill>
                                  <a:effectLst/>
                                  <a:latin typeface="Cambria Math" panose="02040503050406030204" pitchFamily="18" charset="0"/>
                                  <a:ea typeface="+mn-ea"/>
                                </a:rPr>
                                <m:t>−</m:t>
                              </m:r>
                            </m:sup>
                          </m:sSup>
                        </m:sub>
                      </m:sSub>
                      <m:r>
                        <a:rPr lang="kk-KZ" sz="2400" kern="1200">
                          <a:solidFill>
                            <a:srgbClr val="000000"/>
                          </a:solidFill>
                          <a:effectLst/>
                          <a:latin typeface="Cambria Math" panose="02040503050406030204" pitchFamily="18" charset="0"/>
                          <a:ea typeface="+mn-ea"/>
                          <a:cs typeface="Cambria Math" panose="02040503050406030204" pitchFamily="18" charset="0"/>
                        </a:rPr>
                        <m:t>=±</m:t>
                      </m:r>
                      <m:f>
                        <m:fPr>
                          <m:ctrlPr>
                            <a:rPr lang="ru-RU" sz="2400" i="1" kern="1200">
                              <a:solidFill>
                                <a:srgbClr val="000000"/>
                              </a:solidFill>
                              <a:effectLst/>
                              <a:latin typeface="Cambria Math" panose="02040503050406030204" pitchFamily="18" charset="0"/>
                              <a:ea typeface="+mn-ea"/>
                            </a:rPr>
                          </m:ctrlPr>
                        </m:fPr>
                        <m:num>
                          <m:sSup>
                            <m:sSupPr>
                              <m:ctrlPr>
                                <a:rPr lang="ru-RU" sz="2400" i="1" kern="1200">
                                  <a:solidFill>
                                    <a:srgbClr val="000000"/>
                                  </a:solidFill>
                                  <a:effectLst/>
                                  <a:latin typeface="Cambria Math" panose="02040503050406030204" pitchFamily="18" charset="0"/>
                                  <a:ea typeface="+mn-ea"/>
                                  <a:cs typeface="Cambria Math" panose="02040503050406030204" pitchFamily="18" charset="0"/>
                                </a:rPr>
                              </m:ctrlPr>
                            </m:sSupPr>
                            <m:e>
                              <m:r>
                                <a:rPr lang="kk-KZ" sz="2400" i="1" kern="1200">
                                  <a:solidFill>
                                    <a:srgbClr val="000000"/>
                                  </a:solidFill>
                                  <a:effectLst/>
                                  <a:latin typeface="Cambria Math" panose="02040503050406030204" pitchFamily="18" charset="0"/>
                                  <a:ea typeface="+mn-ea"/>
                                  <a:cs typeface="Cambria Math" panose="02040503050406030204" pitchFamily="18" charset="0"/>
                                </a:rPr>
                                <m:t>10</m:t>
                              </m:r>
                            </m:e>
                            <m:sup>
                              <m:r>
                                <a:rPr lang="kk-KZ" sz="2400" i="1" kern="1200">
                                  <a:solidFill>
                                    <a:srgbClr val="000000"/>
                                  </a:solidFill>
                                  <a:effectLst/>
                                  <a:latin typeface="Cambria Math" panose="02040503050406030204" pitchFamily="18" charset="0"/>
                                  <a:ea typeface="+mn-ea"/>
                                  <a:cs typeface="Cambria Math" panose="02040503050406030204" pitchFamily="18" charset="0"/>
                                </a:rPr>
                                <m:t>𝑝𝑇</m:t>
                              </m:r>
                              <m:r>
                                <a:rPr lang="kk-KZ" sz="2400" i="1" kern="1200">
                                  <a:solidFill>
                                    <a:srgbClr val="000000"/>
                                  </a:solidFill>
                                  <a:effectLst/>
                                  <a:latin typeface="Cambria Math" panose="02040503050406030204" pitchFamily="18" charset="0"/>
                                  <a:ea typeface="+mn-ea"/>
                                  <a:cs typeface="Cambria Math" panose="02040503050406030204" pitchFamily="18" charset="0"/>
                                </a:rPr>
                                <m:t>−</m:t>
                              </m:r>
                              <m:sSub>
                                <m:sSubPr>
                                  <m:ctrlPr>
                                    <a:rPr lang="ru-RU" sz="2400" i="1" kern="1200">
                                      <a:solidFill>
                                        <a:srgbClr val="000000"/>
                                      </a:solidFill>
                                      <a:effectLst/>
                                      <a:latin typeface="Cambria Math" panose="02040503050406030204" pitchFamily="18" charset="0"/>
                                      <a:ea typeface="+mn-ea"/>
                                      <a:cs typeface="Cambria Math" panose="02040503050406030204" pitchFamily="18" charset="0"/>
                                    </a:rPr>
                                  </m:ctrlPr>
                                </m:sSubPr>
                                <m:e>
                                  <m:r>
                                    <a:rPr lang="kk-KZ" sz="2400" i="1" kern="1200">
                                      <a:solidFill>
                                        <a:srgbClr val="000000"/>
                                      </a:solidFill>
                                      <a:effectLst/>
                                      <a:latin typeface="Cambria Math" panose="02040503050406030204" pitchFamily="18" charset="0"/>
                                      <a:ea typeface="+mn-ea"/>
                                      <a:cs typeface="Cambria Math" panose="02040503050406030204" pitchFamily="18" charset="0"/>
                                    </a:rPr>
                                    <m:t>𝑝𝐾</m:t>
                                  </m:r>
                                </m:e>
                                <m:sub>
                                  <m:r>
                                    <a:rPr lang="kk-KZ" sz="2400" i="1" kern="1200">
                                      <a:solidFill>
                                        <a:srgbClr val="000000"/>
                                      </a:solidFill>
                                      <a:effectLst/>
                                      <a:latin typeface="Cambria Math" panose="02040503050406030204" pitchFamily="18" charset="0"/>
                                      <a:ea typeface="+mn-ea"/>
                                      <a:cs typeface="Cambria Math" panose="02040503050406030204" pitchFamily="18" charset="0"/>
                                    </a:rPr>
                                    <m:t>𝑊</m:t>
                                  </m:r>
                                </m:sub>
                              </m:sSub>
                            </m:sup>
                          </m:sSup>
                          <m:r>
                            <a:rPr lang="kk-KZ" sz="2400" i="1" kern="1200">
                              <a:solidFill>
                                <a:srgbClr val="000000"/>
                              </a:solidFill>
                              <a:effectLst/>
                              <a:latin typeface="Cambria Math" panose="02040503050406030204" pitchFamily="18" charset="0"/>
                              <a:ea typeface="+mn-ea"/>
                              <a:cs typeface="Cambria Math" panose="02040503050406030204" pitchFamily="18" charset="0"/>
                            </a:rPr>
                            <m:t>∙</m:t>
                          </m:r>
                          <m:r>
                            <a:rPr lang="kk-KZ" sz="2400" i="1" kern="1200">
                              <a:solidFill>
                                <a:srgbClr val="000000"/>
                              </a:solidFill>
                              <a:effectLst/>
                              <a:latin typeface="Cambria Math" panose="02040503050406030204" pitchFamily="18" charset="0"/>
                              <a:ea typeface="+mn-ea"/>
                              <a:cs typeface="Cambria Math" panose="02040503050406030204" pitchFamily="18" charset="0"/>
                            </a:rPr>
                            <m:t>𝑉</m:t>
                          </m:r>
                        </m:num>
                        <m:den>
                          <m:sSub>
                            <m:sSubPr>
                              <m:ctrlPr>
                                <a:rPr lang="ru-RU" sz="2400" i="1" kern="1200">
                                  <a:solidFill>
                                    <a:srgbClr val="000000"/>
                                  </a:solidFill>
                                  <a:effectLst/>
                                  <a:latin typeface="Cambria Math" panose="02040503050406030204" pitchFamily="18" charset="0"/>
                                  <a:ea typeface="+mn-ea"/>
                                </a:rPr>
                              </m:ctrlPr>
                            </m:sSubPr>
                            <m:e>
                              <m:r>
                                <a:rPr lang="kk-KZ" sz="2400" i="1" kern="1200">
                                  <a:solidFill>
                                    <a:srgbClr val="000000"/>
                                  </a:solidFill>
                                  <a:effectLst/>
                                  <a:latin typeface="Cambria Math" panose="02040503050406030204" pitchFamily="18" charset="0"/>
                                  <a:ea typeface="+mn-ea"/>
                                </a:rPr>
                                <m:t>𝐶</m:t>
                              </m:r>
                            </m:e>
                            <m:sub>
                              <m:r>
                                <a:rPr lang="kk-KZ" sz="2400" i="1" kern="1200">
                                  <a:solidFill>
                                    <a:srgbClr val="000000"/>
                                  </a:solidFill>
                                  <a:effectLst/>
                                  <a:latin typeface="Cambria Math" panose="02040503050406030204" pitchFamily="18" charset="0"/>
                                  <a:ea typeface="+mn-ea"/>
                                </a:rPr>
                                <m:t>0</m:t>
                              </m:r>
                            </m:sub>
                          </m:sSub>
                          <m:r>
                            <a:rPr lang="kk-KZ" sz="2400" i="1" kern="1200">
                              <a:solidFill>
                                <a:srgbClr val="000000"/>
                              </a:solidFill>
                              <a:effectLst/>
                              <a:latin typeface="Cambria Math" panose="02040503050406030204" pitchFamily="18" charset="0"/>
                              <a:ea typeface="+mn-ea"/>
                            </a:rPr>
                            <m:t>∙</m:t>
                          </m:r>
                          <m:sSub>
                            <m:sSubPr>
                              <m:ctrlPr>
                                <a:rPr lang="ru-RU" sz="2400" i="1" kern="1200">
                                  <a:solidFill>
                                    <a:srgbClr val="000000"/>
                                  </a:solidFill>
                                  <a:effectLst/>
                                  <a:latin typeface="Cambria Math" panose="02040503050406030204" pitchFamily="18" charset="0"/>
                                  <a:ea typeface="+mn-ea"/>
                                </a:rPr>
                              </m:ctrlPr>
                            </m:sSubPr>
                            <m:e>
                              <m:r>
                                <a:rPr lang="kk-KZ" sz="2400" i="1" kern="1200">
                                  <a:solidFill>
                                    <a:srgbClr val="000000"/>
                                  </a:solidFill>
                                  <a:effectLst/>
                                  <a:latin typeface="Cambria Math" panose="02040503050406030204" pitchFamily="18" charset="0"/>
                                  <a:ea typeface="+mn-ea"/>
                                </a:rPr>
                                <m:t>𝑉</m:t>
                              </m:r>
                            </m:e>
                            <m:sub>
                              <m:r>
                                <a:rPr lang="kk-KZ" sz="2400" i="1" kern="1200">
                                  <a:solidFill>
                                    <a:srgbClr val="000000"/>
                                  </a:solidFill>
                                  <a:effectLst/>
                                  <a:latin typeface="Cambria Math" panose="02040503050406030204" pitchFamily="18" charset="0"/>
                                  <a:ea typeface="+mn-ea"/>
                                </a:rPr>
                                <m:t>0</m:t>
                              </m:r>
                            </m:sub>
                          </m:sSub>
                        </m:den>
                      </m:f>
                      <m:r>
                        <a:rPr lang="kk-KZ" sz="2400" i="1" kern="1200">
                          <a:solidFill>
                            <a:srgbClr val="000000"/>
                          </a:solidFill>
                          <a:effectLst/>
                          <a:latin typeface="Cambria Math" panose="02040503050406030204" pitchFamily="18" charset="0"/>
                          <a:ea typeface="+mn-ea"/>
                        </a:rPr>
                        <m:t>= </m:t>
                      </m:r>
                      <m:r>
                        <a:rPr lang="kk-KZ" sz="2400" kern="1200">
                          <a:solidFill>
                            <a:srgbClr val="000000"/>
                          </a:solidFill>
                          <a:effectLst/>
                          <a:latin typeface="Cambria Math" panose="02040503050406030204" pitchFamily="18" charset="0"/>
                          <a:ea typeface="+mn-ea"/>
                          <a:cs typeface="Cambria Math" panose="02040503050406030204" pitchFamily="18" charset="0"/>
                        </a:rPr>
                        <m:t>±</m:t>
                      </m:r>
                      <m:f>
                        <m:fPr>
                          <m:ctrlPr>
                            <a:rPr lang="ru-RU" sz="2400" i="1" kern="1200">
                              <a:solidFill>
                                <a:srgbClr val="000000"/>
                              </a:solidFill>
                              <a:effectLst/>
                              <a:latin typeface="Cambria Math" panose="02040503050406030204" pitchFamily="18" charset="0"/>
                              <a:ea typeface="+mn-ea"/>
                            </a:rPr>
                          </m:ctrlPr>
                        </m:fPr>
                        <m:num>
                          <m:sSup>
                            <m:sSupPr>
                              <m:ctrlPr>
                                <a:rPr lang="ru-RU" sz="2400" i="1" kern="1200">
                                  <a:solidFill>
                                    <a:srgbClr val="000000"/>
                                  </a:solidFill>
                                  <a:effectLst/>
                                  <a:latin typeface="Cambria Math" panose="02040503050406030204" pitchFamily="18" charset="0"/>
                                  <a:ea typeface="+mn-ea"/>
                                  <a:cs typeface="Cambria Math" panose="02040503050406030204" pitchFamily="18" charset="0"/>
                                </a:rPr>
                              </m:ctrlPr>
                            </m:sSupPr>
                            <m:e>
                              <m:r>
                                <a:rPr lang="kk-KZ" sz="2400" i="1" kern="1200">
                                  <a:solidFill>
                                    <a:srgbClr val="000000"/>
                                  </a:solidFill>
                                  <a:effectLst/>
                                  <a:latin typeface="Cambria Math" panose="02040503050406030204" pitchFamily="18" charset="0"/>
                                  <a:ea typeface="+mn-ea"/>
                                  <a:cs typeface="Cambria Math" panose="02040503050406030204" pitchFamily="18" charset="0"/>
                                </a:rPr>
                                <m:t>2∙10</m:t>
                              </m:r>
                            </m:e>
                            <m:sup>
                              <m:r>
                                <a:rPr lang="kk-KZ" sz="2400" i="1" kern="1200">
                                  <a:solidFill>
                                    <a:srgbClr val="000000"/>
                                  </a:solidFill>
                                  <a:effectLst/>
                                  <a:latin typeface="Cambria Math" panose="02040503050406030204" pitchFamily="18" charset="0"/>
                                  <a:ea typeface="+mn-ea"/>
                                  <a:cs typeface="Cambria Math" panose="02040503050406030204" pitchFamily="18" charset="0"/>
                                </a:rPr>
                                <m:t>𝑝𝑇</m:t>
                              </m:r>
                              <m:r>
                                <a:rPr lang="kk-KZ" sz="2400" i="1" kern="1200">
                                  <a:solidFill>
                                    <a:srgbClr val="000000"/>
                                  </a:solidFill>
                                  <a:effectLst/>
                                  <a:latin typeface="Cambria Math" panose="02040503050406030204" pitchFamily="18" charset="0"/>
                                  <a:ea typeface="+mn-ea"/>
                                  <a:cs typeface="Cambria Math" panose="02040503050406030204" pitchFamily="18" charset="0"/>
                                </a:rPr>
                                <m:t>−</m:t>
                              </m:r>
                              <m:sSub>
                                <m:sSubPr>
                                  <m:ctrlPr>
                                    <a:rPr lang="ru-RU" sz="2400" i="1" kern="1200">
                                      <a:solidFill>
                                        <a:srgbClr val="000000"/>
                                      </a:solidFill>
                                      <a:effectLst/>
                                      <a:latin typeface="Cambria Math" panose="02040503050406030204" pitchFamily="18" charset="0"/>
                                      <a:ea typeface="+mn-ea"/>
                                      <a:cs typeface="Cambria Math" panose="02040503050406030204" pitchFamily="18" charset="0"/>
                                    </a:rPr>
                                  </m:ctrlPr>
                                </m:sSubPr>
                                <m:e>
                                  <m:r>
                                    <a:rPr lang="kk-KZ" sz="2400" i="1" kern="1200">
                                      <a:solidFill>
                                        <a:srgbClr val="000000"/>
                                      </a:solidFill>
                                      <a:effectLst/>
                                      <a:latin typeface="Cambria Math" panose="02040503050406030204" pitchFamily="18" charset="0"/>
                                      <a:ea typeface="+mn-ea"/>
                                      <a:cs typeface="Cambria Math" panose="02040503050406030204" pitchFamily="18" charset="0"/>
                                    </a:rPr>
                                    <m:t>𝑝𝐾</m:t>
                                  </m:r>
                                </m:e>
                                <m:sub>
                                  <m:r>
                                    <a:rPr lang="kk-KZ" sz="2400" i="1" kern="1200">
                                      <a:solidFill>
                                        <a:srgbClr val="000000"/>
                                      </a:solidFill>
                                      <a:effectLst/>
                                      <a:latin typeface="Cambria Math" panose="02040503050406030204" pitchFamily="18" charset="0"/>
                                      <a:ea typeface="+mn-ea"/>
                                      <a:cs typeface="Cambria Math" panose="02040503050406030204" pitchFamily="18" charset="0"/>
                                    </a:rPr>
                                    <m:t>𝑊</m:t>
                                  </m:r>
                                </m:sub>
                              </m:sSub>
                            </m:sup>
                          </m:sSup>
                        </m:num>
                        <m:den>
                          <m:sSub>
                            <m:sSubPr>
                              <m:ctrlPr>
                                <a:rPr lang="ru-RU" sz="2400" i="1" kern="1200">
                                  <a:solidFill>
                                    <a:srgbClr val="000000"/>
                                  </a:solidFill>
                                  <a:effectLst/>
                                  <a:latin typeface="Cambria Math" panose="02040503050406030204" pitchFamily="18" charset="0"/>
                                  <a:ea typeface="+mn-ea"/>
                                </a:rPr>
                              </m:ctrlPr>
                            </m:sSubPr>
                            <m:e>
                              <m:r>
                                <a:rPr lang="kk-KZ" sz="2400" i="1" kern="1200">
                                  <a:solidFill>
                                    <a:srgbClr val="000000"/>
                                  </a:solidFill>
                                  <a:effectLst/>
                                  <a:latin typeface="Cambria Math" panose="02040503050406030204" pitchFamily="18" charset="0"/>
                                  <a:ea typeface="+mn-ea"/>
                                </a:rPr>
                                <m:t>𝐶</m:t>
                              </m:r>
                            </m:e>
                            <m:sub>
                              <m:r>
                                <a:rPr lang="kk-KZ" sz="2400" i="1" kern="1200">
                                  <a:solidFill>
                                    <a:srgbClr val="000000"/>
                                  </a:solidFill>
                                  <a:effectLst/>
                                  <a:latin typeface="Cambria Math" panose="02040503050406030204" pitchFamily="18" charset="0"/>
                                  <a:ea typeface="+mn-ea"/>
                                </a:rPr>
                                <m:t>0</m:t>
                              </m:r>
                            </m:sub>
                          </m:sSub>
                        </m:den>
                      </m:f>
                    </m:oMath>
                  </m:oMathPara>
                </a14:m>
                <a:endParaRPr lang="ru-RU" sz="2000" dirty="0">
                  <a:effectLst/>
                  <a:latin typeface="Times New Roman" panose="02020603050405020304" pitchFamily="18" charset="0"/>
                  <a:ea typeface="Times New Roman" panose="02020603050405020304" pitchFamily="18" charset="0"/>
                </a:endParaRPr>
              </a:p>
              <a:p>
                <a:pPr marL="678815" algn="just" fontAlgn="base"/>
                <a:endParaRPr lang="ru-RU" sz="2000" dirty="0">
                  <a:effectLst/>
                  <a:latin typeface="Times New Roman" panose="02020603050405020304" pitchFamily="18" charset="0"/>
                  <a:ea typeface="Times New Roman" panose="02020603050405020304" pitchFamily="18" charset="0"/>
                </a:endParaRPr>
              </a:p>
              <a:p>
                <a:pPr marL="0" lvl="0" indent="0" algn="just" fontAlgn="base">
                  <a:buNone/>
                </a:pPr>
                <a:r>
                  <a:rPr lang="en-US" sz="2400" kern="1200" dirty="0">
                    <a:solidFill>
                      <a:srgbClr val="000000"/>
                    </a:solidFill>
                    <a:effectLst/>
                    <a:latin typeface="Times New Roman" panose="02020603050405020304" pitchFamily="18" charset="0"/>
                    <a:ea typeface="+mn-ea"/>
                  </a:rPr>
                  <a:t>	3 </a:t>
                </a:r>
                <a:r>
                  <a:rPr lang="kk-KZ" sz="2400" kern="1200" dirty="0">
                    <a:solidFill>
                      <a:srgbClr val="000000"/>
                    </a:solidFill>
                    <a:effectLst/>
                    <a:latin typeface="Times New Roman" panose="02020603050405020304" pitchFamily="18" charset="0"/>
                    <a:ea typeface="+mn-ea"/>
                  </a:rPr>
                  <a:t>Қышқылдық қате (</a:t>
                </a:r>
                <a14:m>
                  <m:oMath xmlns:m="http://schemas.openxmlformats.org/officeDocument/2006/math">
                    <m:sSub>
                      <m:sSubPr>
                        <m:ctrlPr>
                          <a:rPr lang="ru-RU" sz="2400" i="1" kern="1200">
                            <a:solidFill>
                              <a:srgbClr val="000000"/>
                            </a:solidFill>
                            <a:effectLst/>
                            <a:latin typeface="Cambria Math" panose="02040503050406030204" pitchFamily="18" charset="0"/>
                            <a:ea typeface="+mn-ea"/>
                          </a:rPr>
                        </m:ctrlPr>
                      </m:sSubPr>
                      <m:e>
                        <m:r>
                          <a:rPr lang="kk-KZ" sz="2400" i="1" kern="1200">
                            <a:solidFill>
                              <a:srgbClr val="000000"/>
                            </a:solidFill>
                            <a:effectLst/>
                            <a:latin typeface="Cambria Math" panose="02040503050406030204" pitchFamily="18" charset="0"/>
                            <a:ea typeface="+mn-ea"/>
                          </a:rPr>
                          <m:t>Х</m:t>
                        </m:r>
                      </m:e>
                      <m:sub>
                        <m:r>
                          <a:rPr lang="kk-KZ" sz="2400" i="1" kern="1200">
                            <a:solidFill>
                              <a:srgbClr val="000000"/>
                            </a:solidFill>
                            <a:effectLst/>
                            <a:latin typeface="Cambria Math" panose="02040503050406030204" pitchFamily="18" charset="0"/>
                            <a:ea typeface="+mn-ea"/>
                          </a:rPr>
                          <m:t>қыш</m:t>
                        </m:r>
                      </m:sub>
                    </m:sSub>
                  </m:oMath>
                </a14:m>
                <a:r>
                  <a:rPr lang="kk-KZ" sz="2400" kern="1200" baseline="-25000" dirty="0">
                    <a:solidFill>
                      <a:srgbClr val="000000"/>
                    </a:solidFill>
                    <a:effectLst/>
                    <a:latin typeface="Times New Roman" panose="02020603050405020304" pitchFamily="18" charset="0"/>
                    <a:ea typeface="+mn-ea"/>
                  </a:rPr>
                  <a:t>.</a:t>
                </a:r>
                <a:r>
                  <a:rPr lang="kk-KZ" sz="2400" kern="1200" dirty="0">
                    <a:solidFill>
                      <a:srgbClr val="000000"/>
                    </a:solidFill>
                    <a:effectLst/>
                    <a:latin typeface="Times New Roman" panose="02020603050405020304" pitchFamily="18" charset="0"/>
                    <a:ea typeface="+mn-ea"/>
                  </a:rPr>
                  <a:t>) – титрлеу аяқталғанда ерітіндідегі титрленбей қалған әлсіз қышқылдың концентрациясымен анықталады;</a:t>
                </a:r>
                <a:endParaRPr lang="ru-RU" sz="2000" dirty="0">
                  <a:effectLst/>
                  <a:latin typeface="Times New Roman" panose="02020603050405020304" pitchFamily="18" charset="0"/>
                  <a:ea typeface="Times New Roman" panose="02020603050405020304" pitchFamily="18" charset="0"/>
                </a:endParaRPr>
              </a:p>
              <a:p>
                <a:pPr marL="404495" indent="0" algn="just" fontAlgn="base">
                  <a:buNone/>
                </a:pPr>
                <a14:m>
                  <m:oMathPara xmlns:m="http://schemas.openxmlformats.org/officeDocument/2006/math">
                    <m:oMathParaPr>
                      <m:jc m:val="centerGroup"/>
                    </m:oMathParaPr>
                    <m:oMath xmlns:m="http://schemas.openxmlformats.org/officeDocument/2006/math">
                      <m:sSub>
                        <m:sSubPr>
                          <m:ctrlPr>
                            <a:rPr lang="ru-RU" sz="2400" i="1" kern="1200">
                              <a:solidFill>
                                <a:srgbClr val="000000"/>
                              </a:solidFill>
                              <a:effectLst/>
                              <a:latin typeface="Cambria Math" panose="02040503050406030204" pitchFamily="18" charset="0"/>
                              <a:ea typeface="+mn-ea"/>
                              <a:cs typeface="Cambria Math" panose="02040503050406030204" pitchFamily="18" charset="0"/>
                            </a:rPr>
                          </m:ctrlPr>
                        </m:sSubPr>
                        <m:e>
                          <m:r>
                            <a:rPr lang="kk-KZ" sz="2400" i="1" kern="1200">
                              <a:solidFill>
                                <a:srgbClr val="000000"/>
                              </a:solidFill>
                              <a:effectLst/>
                              <a:latin typeface="Cambria Math" panose="02040503050406030204" pitchFamily="18" charset="0"/>
                              <a:ea typeface="+mn-ea"/>
                              <a:cs typeface="Cambria Math" panose="02040503050406030204" pitchFamily="18" charset="0"/>
                            </a:rPr>
                            <m:t>∆</m:t>
                          </m:r>
                        </m:e>
                        <m:sub>
                          <m:r>
                            <a:rPr lang="kk-KZ" sz="2400" i="1" kern="1200">
                              <a:solidFill>
                                <a:srgbClr val="000000"/>
                              </a:solidFill>
                              <a:effectLst/>
                              <a:latin typeface="Cambria Math" panose="02040503050406030204" pitchFamily="18" charset="0"/>
                              <a:ea typeface="+mn-ea"/>
                              <a:cs typeface="Cambria Math" panose="02040503050406030204" pitchFamily="18" charset="0"/>
                            </a:rPr>
                            <m:t>НА</m:t>
                          </m:r>
                        </m:sub>
                      </m:sSub>
                      <m:r>
                        <a:rPr lang="kk-KZ" sz="2400" kern="1200">
                          <a:solidFill>
                            <a:srgbClr val="000000"/>
                          </a:solidFill>
                          <a:effectLst/>
                          <a:latin typeface="Cambria Math" panose="02040503050406030204" pitchFamily="18" charset="0"/>
                          <a:ea typeface="+mn-ea"/>
                          <a:cs typeface="Cambria Math" panose="02040503050406030204" pitchFamily="18" charset="0"/>
                        </a:rPr>
                        <m:t>= </m:t>
                      </m:r>
                      <m:r>
                        <a:rPr lang="ru-RU" sz="2400" i="1" kern="1200">
                          <a:solidFill>
                            <a:srgbClr val="000000"/>
                          </a:solidFill>
                          <a:effectLst/>
                          <a:latin typeface="Cambria Math" panose="02040503050406030204" pitchFamily="18" charset="0"/>
                          <a:ea typeface="+mn-ea"/>
                          <a:cs typeface="Cambria Math" panose="02040503050406030204" pitchFamily="18" charset="0"/>
                        </a:rPr>
                        <m:t>−</m:t>
                      </m:r>
                      <m:sSup>
                        <m:sSupPr>
                          <m:ctrlPr>
                            <a:rPr lang="ru-RU" sz="2400" i="1" kern="1200">
                              <a:solidFill>
                                <a:srgbClr val="000000"/>
                              </a:solidFill>
                              <a:effectLst/>
                              <a:latin typeface="Cambria Math" panose="02040503050406030204" pitchFamily="18" charset="0"/>
                              <a:ea typeface="+mn-ea"/>
                              <a:cs typeface="Cambria Math" panose="02040503050406030204" pitchFamily="18" charset="0"/>
                            </a:rPr>
                          </m:ctrlPr>
                        </m:sSupPr>
                        <m:e>
                          <m:r>
                            <a:rPr lang="ru-RU" sz="2400" i="1" kern="1200">
                              <a:solidFill>
                                <a:srgbClr val="000000"/>
                              </a:solidFill>
                              <a:effectLst/>
                              <a:latin typeface="Cambria Math" panose="02040503050406030204" pitchFamily="18" charset="0"/>
                              <a:ea typeface="+mn-ea"/>
                              <a:cs typeface="Cambria Math" panose="02040503050406030204" pitchFamily="18" charset="0"/>
                            </a:rPr>
                            <m:t>10</m:t>
                          </m:r>
                        </m:e>
                        <m:sup>
                          <m:sSub>
                            <m:sSubPr>
                              <m:ctrlPr>
                                <a:rPr lang="ru-RU" sz="2400" i="1" kern="1200">
                                  <a:solidFill>
                                    <a:srgbClr val="000000"/>
                                  </a:solidFill>
                                  <a:effectLst/>
                                  <a:latin typeface="Cambria Math" panose="02040503050406030204" pitchFamily="18" charset="0"/>
                                  <a:ea typeface="+mn-ea"/>
                                  <a:cs typeface="Cambria Math" panose="02040503050406030204" pitchFamily="18" charset="0"/>
                                </a:rPr>
                              </m:ctrlPr>
                            </m:sSubPr>
                            <m:e>
                              <m:r>
                                <a:rPr lang="en-US" sz="2400" i="1" kern="1200">
                                  <a:solidFill>
                                    <a:srgbClr val="000000"/>
                                  </a:solidFill>
                                  <a:effectLst/>
                                  <a:latin typeface="Cambria Math" panose="02040503050406030204" pitchFamily="18" charset="0"/>
                                  <a:ea typeface="+mn-ea"/>
                                  <a:cs typeface="Cambria Math" panose="02040503050406030204" pitchFamily="18" charset="0"/>
                                </a:rPr>
                                <m:t>𝑝𝐾</m:t>
                              </m:r>
                            </m:e>
                            <m:sub>
                              <m:r>
                                <a:rPr lang="en-US" sz="2400" i="1" kern="1200">
                                  <a:solidFill>
                                    <a:srgbClr val="000000"/>
                                  </a:solidFill>
                                  <a:effectLst/>
                                  <a:latin typeface="Cambria Math" panose="02040503050406030204" pitchFamily="18" charset="0"/>
                                  <a:ea typeface="+mn-ea"/>
                                  <a:cs typeface="Cambria Math" panose="02040503050406030204" pitchFamily="18" charset="0"/>
                                </a:rPr>
                                <m:t>𝑎</m:t>
                              </m:r>
                            </m:sub>
                          </m:sSub>
                          <m:r>
                            <a:rPr lang="en-US" sz="2400" i="1" kern="1200">
                              <a:solidFill>
                                <a:srgbClr val="000000"/>
                              </a:solidFill>
                              <a:effectLst/>
                              <a:latin typeface="Cambria Math" panose="02040503050406030204" pitchFamily="18" charset="0"/>
                              <a:ea typeface="+mn-ea"/>
                              <a:cs typeface="Cambria Math" panose="02040503050406030204" pitchFamily="18" charset="0"/>
                            </a:rPr>
                            <m:t>−</m:t>
                          </m:r>
                          <m:r>
                            <a:rPr lang="en-US" sz="2400" i="1" kern="1200">
                              <a:solidFill>
                                <a:srgbClr val="000000"/>
                              </a:solidFill>
                              <a:effectLst/>
                              <a:latin typeface="Cambria Math" panose="02040503050406030204" pitchFamily="18" charset="0"/>
                              <a:ea typeface="+mn-ea"/>
                              <a:cs typeface="Cambria Math" panose="02040503050406030204" pitchFamily="18" charset="0"/>
                            </a:rPr>
                            <m:t>𝑝𝑇</m:t>
                          </m:r>
                        </m:sup>
                      </m:sSup>
                    </m:oMath>
                  </m:oMathPara>
                </a14:m>
                <a:endParaRPr lang="ru-RU" sz="2000" dirty="0">
                  <a:effectLst/>
                  <a:latin typeface="Times New Roman" panose="02020603050405020304" pitchFamily="18" charset="0"/>
                  <a:ea typeface="Times New Roman" panose="02020603050405020304" pitchFamily="18" charset="0"/>
                </a:endParaRPr>
              </a:p>
              <a:p>
                <a:pPr marL="678815" algn="just" fontAlgn="base"/>
                <a:endParaRPr lang="ru-RU" sz="2000" dirty="0">
                  <a:effectLst/>
                  <a:latin typeface="Times New Roman" panose="02020603050405020304" pitchFamily="18" charset="0"/>
                  <a:ea typeface="Times New Roman" panose="02020603050405020304" pitchFamily="18" charset="0"/>
                </a:endParaRPr>
              </a:p>
              <a:p>
                <a:pPr marL="0" lvl="0" indent="0" algn="just" fontAlgn="base">
                  <a:buNone/>
                </a:pPr>
                <a:r>
                  <a:rPr lang="en-US" sz="2400" kern="1200" dirty="0">
                    <a:solidFill>
                      <a:srgbClr val="000000"/>
                    </a:solidFill>
                    <a:effectLst/>
                    <a:latin typeface="Times New Roman" panose="02020603050405020304" pitchFamily="18" charset="0"/>
                    <a:ea typeface="+mn-ea"/>
                  </a:rPr>
                  <a:t>	4 </a:t>
                </a:r>
                <a:r>
                  <a:rPr lang="kk-KZ" sz="2400" kern="1200" dirty="0">
                    <a:solidFill>
                      <a:srgbClr val="000000"/>
                    </a:solidFill>
                    <a:effectLst/>
                    <a:latin typeface="Times New Roman" panose="02020603050405020304" pitchFamily="18" charset="0"/>
                    <a:ea typeface="+mn-ea"/>
                  </a:rPr>
                  <a:t>Негіздік қате (</a:t>
                </a:r>
                <a14:m>
                  <m:oMath xmlns:m="http://schemas.openxmlformats.org/officeDocument/2006/math">
                    <m:sSub>
                      <m:sSubPr>
                        <m:ctrlPr>
                          <a:rPr lang="ru-RU" sz="2400" i="1" kern="1200">
                            <a:solidFill>
                              <a:srgbClr val="000000"/>
                            </a:solidFill>
                            <a:effectLst/>
                            <a:latin typeface="Cambria Math" panose="02040503050406030204" pitchFamily="18" charset="0"/>
                            <a:ea typeface="+mn-ea"/>
                          </a:rPr>
                        </m:ctrlPr>
                      </m:sSubPr>
                      <m:e>
                        <m:r>
                          <a:rPr lang="kk-KZ" sz="2400" i="1" kern="1200">
                            <a:solidFill>
                              <a:srgbClr val="000000"/>
                            </a:solidFill>
                            <a:effectLst/>
                            <a:latin typeface="Cambria Math" panose="02040503050406030204" pitchFamily="18" charset="0"/>
                            <a:ea typeface="+mn-ea"/>
                          </a:rPr>
                          <m:t>Х</m:t>
                        </m:r>
                      </m:e>
                      <m:sub>
                        <m:r>
                          <a:rPr lang="kk-KZ" sz="2400" i="1" kern="1200">
                            <a:solidFill>
                              <a:srgbClr val="000000"/>
                            </a:solidFill>
                            <a:effectLst/>
                            <a:latin typeface="Cambria Math" panose="02040503050406030204" pitchFamily="18" charset="0"/>
                            <a:ea typeface="+mn-ea"/>
                          </a:rPr>
                          <m:t>нег</m:t>
                        </m:r>
                      </m:sub>
                    </m:sSub>
                  </m:oMath>
                </a14:m>
                <a:r>
                  <a:rPr lang="kk-KZ" sz="2400" kern="1200" baseline="-25000" dirty="0">
                    <a:solidFill>
                      <a:srgbClr val="000000"/>
                    </a:solidFill>
                    <a:effectLst/>
                    <a:latin typeface="Times New Roman" panose="02020603050405020304" pitchFamily="18" charset="0"/>
                    <a:ea typeface="+mn-ea"/>
                  </a:rPr>
                  <a:t>.</a:t>
                </a:r>
                <a:r>
                  <a:rPr lang="kk-KZ" sz="2400" kern="1200" dirty="0">
                    <a:solidFill>
                      <a:srgbClr val="000000"/>
                    </a:solidFill>
                    <a:effectLst/>
                    <a:latin typeface="Times New Roman" panose="02020603050405020304" pitchFamily="18" charset="0"/>
                    <a:ea typeface="+mn-ea"/>
                  </a:rPr>
                  <a:t>) – титрленетін ерітіндідегі қалған әлсіз негіздің концентрациясымен анықталады.</a:t>
                </a:r>
                <a:endParaRPr lang="ru-RU" sz="2000" dirty="0">
                  <a:effectLst/>
                  <a:latin typeface="Times New Roman" panose="02020603050405020304" pitchFamily="18" charset="0"/>
                  <a:ea typeface="Times New Roman" panose="02020603050405020304" pitchFamily="18" charset="0"/>
                </a:endParaRPr>
              </a:p>
              <a:p>
                <a:pPr marL="404495" indent="0" algn="just" fontAlgn="base">
                  <a:buNone/>
                </a:pPr>
                <a:r>
                  <a:rPr lang="kk-KZ" sz="2400" kern="1200" dirty="0">
                    <a:solidFill>
                      <a:srgbClr val="000000"/>
                    </a:solidFill>
                    <a:effectLst/>
                    <a:latin typeface="Times New Roman" panose="02020603050405020304" pitchFamily="18" charset="0"/>
                    <a:ea typeface="+mn-ea"/>
                  </a:rPr>
                  <a:t> </a:t>
                </a:r>
                <a:endParaRPr lang="ru-RU" sz="2000" dirty="0">
                  <a:effectLst/>
                  <a:latin typeface="Times New Roman" panose="02020603050405020304" pitchFamily="18" charset="0"/>
                  <a:ea typeface="Times New Roman" panose="02020603050405020304" pitchFamily="18" charset="0"/>
                </a:endParaRPr>
              </a:p>
              <a:p>
                <a:pPr marL="404495" indent="0" algn="just" fontAlgn="base">
                  <a:buNone/>
                </a:pPr>
                <a14:m>
                  <m:oMathPara xmlns:m="http://schemas.openxmlformats.org/officeDocument/2006/math">
                    <m:oMathParaPr>
                      <m:jc m:val="centerGroup"/>
                    </m:oMathParaPr>
                    <m:oMath xmlns:m="http://schemas.openxmlformats.org/officeDocument/2006/math">
                      <m:sSub>
                        <m:sSubPr>
                          <m:ctrlPr>
                            <a:rPr lang="ru-RU" sz="2400" i="1" kern="1200">
                              <a:solidFill>
                                <a:srgbClr val="000000"/>
                              </a:solidFill>
                              <a:effectLst/>
                              <a:latin typeface="Cambria Math" panose="02040503050406030204" pitchFamily="18" charset="0"/>
                              <a:ea typeface="+mn-ea"/>
                              <a:cs typeface="Cambria Math" panose="02040503050406030204" pitchFamily="18" charset="0"/>
                            </a:rPr>
                          </m:ctrlPr>
                        </m:sSubPr>
                        <m:e>
                          <m:r>
                            <a:rPr lang="kk-KZ" sz="2400" i="1" kern="1200">
                              <a:solidFill>
                                <a:srgbClr val="000000"/>
                              </a:solidFill>
                              <a:effectLst/>
                              <a:latin typeface="Cambria Math" panose="02040503050406030204" pitchFamily="18" charset="0"/>
                              <a:ea typeface="+mn-ea"/>
                              <a:cs typeface="Cambria Math" panose="02040503050406030204" pitchFamily="18" charset="0"/>
                            </a:rPr>
                            <m:t>∆</m:t>
                          </m:r>
                        </m:e>
                        <m:sub>
                          <m:r>
                            <a:rPr lang="kk-KZ" sz="2400" i="1" kern="1200">
                              <a:solidFill>
                                <a:srgbClr val="000000"/>
                              </a:solidFill>
                              <a:effectLst/>
                              <a:latin typeface="Cambria Math" panose="02040503050406030204" pitchFamily="18" charset="0"/>
                              <a:ea typeface="+mn-ea"/>
                              <a:cs typeface="Cambria Math" panose="02040503050406030204" pitchFamily="18" charset="0"/>
                            </a:rPr>
                            <m:t>𝐵</m:t>
                          </m:r>
                        </m:sub>
                      </m:sSub>
                      <m:r>
                        <a:rPr lang="kk-KZ" sz="2400" kern="1200">
                          <a:solidFill>
                            <a:srgbClr val="000000"/>
                          </a:solidFill>
                          <a:effectLst/>
                          <a:latin typeface="Cambria Math" panose="02040503050406030204" pitchFamily="18" charset="0"/>
                          <a:ea typeface="+mn-ea"/>
                          <a:cs typeface="Cambria Math" panose="02040503050406030204" pitchFamily="18" charset="0"/>
                        </a:rPr>
                        <m:t>= </m:t>
                      </m:r>
                      <m:r>
                        <a:rPr lang="ru-RU" sz="2400" i="1" kern="1200">
                          <a:solidFill>
                            <a:srgbClr val="000000"/>
                          </a:solidFill>
                          <a:effectLst/>
                          <a:latin typeface="Cambria Math" panose="02040503050406030204" pitchFamily="18" charset="0"/>
                          <a:ea typeface="+mn-ea"/>
                          <a:cs typeface="Cambria Math" panose="02040503050406030204" pitchFamily="18" charset="0"/>
                        </a:rPr>
                        <m:t>−</m:t>
                      </m:r>
                      <m:sSup>
                        <m:sSupPr>
                          <m:ctrlPr>
                            <a:rPr lang="ru-RU" sz="2400" i="1" kern="1200">
                              <a:solidFill>
                                <a:srgbClr val="000000"/>
                              </a:solidFill>
                              <a:effectLst/>
                              <a:latin typeface="Cambria Math" panose="02040503050406030204" pitchFamily="18" charset="0"/>
                              <a:ea typeface="+mn-ea"/>
                              <a:cs typeface="Cambria Math" panose="02040503050406030204" pitchFamily="18" charset="0"/>
                            </a:rPr>
                          </m:ctrlPr>
                        </m:sSupPr>
                        <m:e>
                          <m:r>
                            <a:rPr lang="ru-RU" sz="2400" i="1" kern="1200">
                              <a:solidFill>
                                <a:srgbClr val="000000"/>
                              </a:solidFill>
                              <a:effectLst/>
                              <a:latin typeface="Cambria Math" panose="02040503050406030204" pitchFamily="18" charset="0"/>
                              <a:ea typeface="+mn-ea"/>
                              <a:cs typeface="Cambria Math" panose="02040503050406030204" pitchFamily="18" charset="0"/>
                            </a:rPr>
                            <m:t>10</m:t>
                          </m:r>
                        </m:e>
                        <m:sup>
                          <m:r>
                            <a:rPr lang="en-US" sz="2400" i="1" kern="1200">
                              <a:solidFill>
                                <a:srgbClr val="000000"/>
                              </a:solidFill>
                              <a:effectLst/>
                              <a:latin typeface="Cambria Math" panose="02040503050406030204" pitchFamily="18" charset="0"/>
                              <a:ea typeface="+mn-ea"/>
                              <a:cs typeface="Cambria Math" panose="02040503050406030204" pitchFamily="18" charset="0"/>
                            </a:rPr>
                            <m:t>𝑝𝑇</m:t>
                          </m:r>
                          <m:r>
                            <a:rPr lang="en-US" sz="2400" i="1" kern="1200">
                              <a:solidFill>
                                <a:srgbClr val="000000"/>
                              </a:solidFill>
                              <a:effectLst/>
                              <a:latin typeface="Cambria Math" panose="02040503050406030204" pitchFamily="18" charset="0"/>
                              <a:ea typeface="+mn-ea"/>
                              <a:cs typeface="Cambria Math" panose="02040503050406030204" pitchFamily="18" charset="0"/>
                            </a:rPr>
                            <m:t>−</m:t>
                          </m:r>
                          <m:sSub>
                            <m:sSubPr>
                              <m:ctrlPr>
                                <a:rPr lang="ru-RU" sz="2400" i="1" kern="1200">
                                  <a:solidFill>
                                    <a:srgbClr val="000000"/>
                                  </a:solidFill>
                                  <a:effectLst/>
                                  <a:latin typeface="Cambria Math" panose="02040503050406030204" pitchFamily="18" charset="0"/>
                                  <a:ea typeface="+mn-ea"/>
                                  <a:cs typeface="Cambria Math" panose="02040503050406030204" pitchFamily="18" charset="0"/>
                                </a:rPr>
                              </m:ctrlPr>
                            </m:sSubPr>
                            <m:e>
                              <m:r>
                                <a:rPr lang="en-US" sz="2400" i="1" kern="1200">
                                  <a:solidFill>
                                    <a:srgbClr val="000000"/>
                                  </a:solidFill>
                                  <a:effectLst/>
                                  <a:latin typeface="Cambria Math" panose="02040503050406030204" pitchFamily="18" charset="0"/>
                                  <a:ea typeface="+mn-ea"/>
                                  <a:cs typeface="Cambria Math" panose="02040503050406030204" pitchFamily="18" charset="0"/>
                                </a:rPr>
                                <m:t>𝑝𝐾</m:t>
                              </m:r>
                            </m:e>
                            <m:sub>
                              <m:r>
                                <a:rPr lang="en-US" sz="2400" i="1" kern="1200">
                                  <a:solidFill>
                                    <a:srgbClr val="000000"/>
                                  </a:solidFill>
                                  <a:effectLst/>
                                  <a:latin typeface="Cambria Math" panose="02040503050406030204" pitchFamily="18" charset="0"/>
                                  <a:ea typeface="+mn-ea"/>
                                  <a:cs typeface="Cambria Math" panose="02040503050406030204" pitchFamily="18" charset="0"/>
                                </a:rPr>
                                <m:t>𝐵𝐻</m:t>
                              </m:r>
                              <m:r>
                                <a:rPr lang="en-US" sz="2400" i="1" kern="1200">
                                  <a:solidFill>
                                    <a:srgbClr val="000000"/>
                                  </a:solidFill>
                                  <a:effectLst/>
                                  <a:latin typeface="Cambria Math" panose="02040503050406030204" pitchFamily="18" charset="0"/>
                                  <a:ea typeface="+mn-ea"/>
                                  <a:cs typeface="Cambria Math" panose="02040503050406030204" pitchFamily="18" charset="0"/>
                                </a:rPr>
                                <m:t>+</m:t>
                              </m:r>
                            </m:sub>
                          </m:sSub>
                        </m:sup>
                      </m:sSup>
                    </m:oMath>
                  </m:oMathPara>
                </a14:m>
                <a:endParaRPr lang="ru-RU" sz="2000" dirty="0">
                  <a:effectLst/>
                  <a:latin typeface="Times New Roman" panose="02020603050405020304" pitchFamily="18" charset="0"/>
                  <a:ea typeface="Times New Roman" panose="02020603050405020304" pitchFamily="18" charset="0"/>
                </a:endParaRPr>
              </a:p>
              <a:p>
                <a:pPr marL="678815" algn="just" fontAlgn="base"/>
                <a:endParaRPr lang="ru-RU" sz="2000" dirty="0">
                  <a:effectLst/>
                  <a:latin typeface="Times New Roman" panose="02020603050405020304" pitchFamily="18" charset="0"/>
                  <a:ea typeface="Times New Roman" panose="02020603050405020304" pitchFamily="18" charset="0"/>
                </a:endParaRPr>
              </a:p>
              <a:p>
                <a:endParaRPr lang="ru-RU" dirty="0"/>
              </a:p>
            </p:txBody>
          </p:sp>
        </mc:Choice>
        <mc:Fallback xmlns="">
          <p:sp>
            <p:nvSpPr>
              <p:cNvPr id="3" name="Объект 2">
                <a:extLst>
                  <a:ext uri="{FF2B5EF4-FFF2-40B4-BE49-F238E27FC236}">
                    <a16:creationId xmlns:a16="http://schemas.microsoft.com/office/drawing/2014/main" id="{BBF1DEA0-4A8B-4D2D-806D-B7B45F2B2CEC}"/>
                  </a:ext>
                </a:extLst>
              </p:cNvPr>
              <p:cNvSpPr>
                <a:spLocks noGrp="1" noRot="1" noChangeAspect="1" noMove="1" noResize="1" noEditPoints="1" noAdjustHandles="1" noChangeArrowheads="1" noChangeShapeType="1" noTextEdit="1"/>
              </p:cNvSpPr>
              <p:nvPr>
                <p:ph sz="quarter" idx="1"/>
              </p:nvPr>
            </p:nvSpPr>
            <p:spPr>
              <a:xfrm>
                <a:off x="457200" y="260648"/>
                <a:ext cx="8003232" cy="6213304"/>
              </a:xfrm>
              <a:blipFill>
                <a:blip r:embed="rId2"/>
                <a:stretch>
                  <a:fillRect l="-1142" t="-1374" r="-1142"/>
                </a:stretch>
              </a:blipFill>
            </p:spPr>
            <p:txBody>
              <a:bodyPr/>
              <a:lstStyle/>
              <a:p>
                <a:r>
                  <a:rPr lang="ru-RU">
                    <a:noFill/>
                  </a:rPr>
                  <a:t> </a:t>
                </a:r>
              </a:p>
            </p:txBody>
          </p:sp>
        </mc:Fallback>
      </mc:AlternateContent>
      <p:sp>
        <p:nvSpPr>
          <p:cNvPr id="4" name="Номер слайда 3">
            <a:extLst>
              <a:ext uri="{FF2B5EF4-FFF2-40B4-BE49-F238E27FC236}">
                <a16:creationId xmlns:a16="http://schemas.microsoft.com/office/drawing/2014/main" id="{6568A1DB-F35C-4213-9FBC-4C0B65EAD999}"/>
              </a:ext>
            </a:extLst>
          </p:cNvPr>
          <p:cNvSpPr>
            <a:spLocks noGrp="1"/>
          </p:cNvSpPr>
          <p:nvPr>
            <p:ph type="sldNum" sz="quarter" idx="15"/>
          </p:nvPr>
        </p:nvSpPr>
        <p:spPr/>
        <p:txBody>
          <a:bodyPr/>
          <a:lstStyle/>
          <a:p>
            <a:fld id="{D6F87789-79C0-4369-89FF-5E19A7612EE5}" type="slidenum">
              <a:rPr lang="ru-RU" smtClean="0"/>
              <a:pPr/>
              <a:t>18</a:t>
            </a:fld>
            <a:endParaRPr lang="ru-RU"/>
          </a:p>
        </p:txBody>
      </p:sp>
    </p:spTree>
    <p:extLst>
      <p:ext uri="{BB962C8B-B14F-4D97-AF65-F5344CB8AC3E}">
        <p14:creationId xmlns:p14="http://schemas.microsoft.com/office/powerpoint/2010/main" val="99109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082DB1E8-8426-439F-B560-9357B703C066}"/>
              </a:ext>
            </a:extLst>
          </p:cNvPr>
          <p:cNvPicPr>
            <a:picLocks noGrp="1" noChangeAspect="1"/>
          </p:cNvPicPr>
          <p:nvPr>
            <p:ph sz="quarter" idx="1"/>
          </p:nvPr>
        </p:nvPicPr>
        <p:blipFill>
          <a:blip r:embed="rId2"/>
          <a:stretch>
            <a:fillRect/>
          </a:stretch>
        </p:blipFill>
        <p:spPr>
          <a:xfrm>
            <a:off x="395536" y="260648"/>
            <a:ext cx="8280920" cy="6192688"/>
          </a:xfrm>
          <a:prstGeom prst="rect">
            <a:avLst/>
          </a:prstGeom>
        </p:spPr>
      </p:pic>
      <p:sp>
        <p:nvSpPr>
          <p:cNvPr id="4" name="Номер слайда 3">
            <a:extLst>
              <a:ext uri="{FF2B5EF4-FFF2-40B4-BE49-F238E27FC236}">
                <a16:creationId xmlns:a16="http://schemas.microsoft.com/office/drawing/2014/main" id="{238FA7F3-70F8-4EF7-90B2-813A8962114A}"/>
              </a:ext>
            </a:extLst>
          </p:cNvPr>
          <p:cNvSpPr>
            <a:spLocks noGrp="1"/>
          </p:cNvSpPr>
          <p:nvPr>
            <p:ph type="sldNum" sz="quarter" idx="15"/>
          </p:nvPr>
        </p:nvSpPr>
        <p:spPr/>
        <p:txBody>
          <a:bodyPr/>
          <a:lstStyle/>
          <a:p>
            <a:fld id="{D6F87789-79C0-4369-89FF-5E19A7612EE5}" type="slidenum">
              <a:rPr lang="ru-RU" smtClean="0"/>
              <a:pPr/>
              <a:t>19</a:t>
            </a:fld>
            <a:endParaRPr lang="ru-RU"/>
          </a:p>
        </p:txBody>
      </p:sp>
    </p:spTree>
    <p:extLst>
      <p:ext uri="{BB962C8B-B14F-4D97-AF65-F5344CB8AC3E}">
        <p14:creationId xmlns:p14="http://schemas.microsoft.com/office/powerpoint/2010/main" val="1144651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8DC7BA5-6472-480D-927F-2469C4CD4E90}"/>
              </a:ext>
            </a:extLst>
          </p:cNvPr>
          <p:cNvSpPr>
            <a:spLocks noGrp="1"/>
          </p:cNvSpPr>
          <p:nvPr>
            <p:ph sz="quarter" idx="1"/>
          </p:nvPr>
        </p:nvSpPr>
        <p:spPr>
          <a:xfrm>
            <a:off x="457200" y="476672"/>
            <a:ext cx="8003232" cy="5997280"/>
          </a:xfrm>
        </p:spPr>
        <p:txBody>
          <a:bodyPr>
            <a:normAutofit fontScale="92500" lnSpcReduction="10000"/>
          </a:bodyPr>
          <a:lstStyle/>
          <a:p>
            <a:pPr indent="0" algn="just">
              <a:lnSpc>
                <a:spcPct val="107000"/>
              </a:lnSpc>
              <a:spcAft>
                <a:spcPts val="800"/>
              </a:spcAft>
              <a:buNone/>
            </a:pPr>
            <a:r>
              <a:rPr lang="kk-KZ" sz="2400" b="1" dirty="0">
                <a:effectLst/>
                <a:latin typeface="Times New Roman" panose="02020603050405020304" pitchFamily="18" charset="0"/>
                <a:ea typeface="Calibri" panose="020F0502020204030204" pitchFamily="34" charset="0"/>
                <a:cs typeface="Times New Roman" panose="02020603050405020304" pitchFamily="18" charset="0"/>
              </a:rPr>
              <a:t>Сусыз жүйе үшін қышқылдық-негіздік титрлеу</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Титрлеу процесінде зерттелетін жүйе үшін еріткіш ретінде сусыз (немесе судың мөлшері 0,5% төмен) қосылыс (органикалық қосылыс) қолданылса сусыз ортадағы титрлеу деп аталады. Бұл титрлеу сулы ортада анықтау мүмкін емес қосылыстар үшін қолданылады.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Еріткіш ретінде судың ролінің зор екенін біле отырып, сулы ортадағы қышқылдық-негіздік титрлеудің бірнеше шектеулері бар екенін атап өту керек.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титрленетін қышқылдар мен негіздердің күшінің маңызы зор. Мысалы, 0,1М ерітіндіні 0,2%  қателікпен талдау барысында сандық анықтау рК</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а</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 8 немесе рК</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b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6 мәндерінде ғана орындалады. Осындай жағдайда өте әлсіз қышқылдар мен негіздерді титрлеу мүмкіндігі төмен, титрлеудің соңғы нүктесін нақты анықтау мүмкін емес.</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9F14CBA0-647E-45E7-8E22-D6D5F3D26C88}"/>
              </a:ext>
            </a:extLst>
          </p:cNvPr>
          <p:cNvSpPr>
            <a:spLocks noGrp="1"/>
          </p:cNvSpPr>
          <p:nvPr>
            <p:ph type="sldNum" sz="quarter" idx="15"/>
          </p:nvPr>
        </p:nvSpPr>
        <p:spPr/>
        <p:txBody>
          <a:bodyPr/>
          <a:lstStyle/>
          <a:p>
            <a:fld id="{D6F87789-79C0-4369-89FF-5E19A7612EE5}" type="slidenum">
              <a:rPr lang="ru-RU" smtClean="0"/>
              <a:pPr/>
              <a:t>2</a:t>
            </a:fld>
            <a:endParaRPr lang="ru-RU"/>
          </a:p>
        </p:txBody>
      </p:sp>
    </p:spTree>
    <p:extLst>
      <p:ext uri="{BB962C8B-B14F-4D97-AF65-F5344CB8AC3E}">
        <p14:creationId xmlns:p14="http://schemas.microsoft.com/office/powerpoint/2010/main" val="11954851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6D6EE988-2403-43E0-BE95-4456CA4C07F5}"/>
              </a:ext>
            </a:extLst>
          </p:cNvPr>
          <p:cNvPicPr>
            <a:picLocks noGrp="1" noChangeAspect="1"/>
          </p:cNvPicPr>
          <p:nvPr>
            <p:ph sz="quarter" idx="1"/>
          </p:nvPr>
        </p:nvPicPr>
        <p:blipFill>
          <a:blip r:embed="rId2"/>
          <a:stretch>
            <a:fillRect/>
          </a:stretch>
        </p:blipFill>
        <p:spPr>
          <a:xfrm>
            <a:off x="611560" y="188640"/>
            <a:ext cx="7848872" cy="6336704"/>
          </a:xfrm>
          <a:prstGeom prst="rect">
            <a:avLst/>
          </a:prstGeom>
        </p:spPr>
      </p:pic>
      <p:sp>
        <p:nvSpPr>
          <p:cNvPr id="4" name="Номер слайда 3">
            <a:extLst>
              <a:ext uri="{FF2B5EF4-FFF2-40B4-BE49-F238E27FC236}">
                <a16:creationId xmlns:a16="http://schemas.microsoft.com/office/drawing/2014/main" id="{95EBB783-551F-43D1-9F6B-D2ADF0E1040E}"/>
              </a:ext>
            </a:extLst>
          </p:cNvPr>
          <p:cNvSpPr>
            <a:spLocks noGrp="1"/>
          </p:cNvSpPr>
          <p:nvPr>
            <p:ph type="sldNum" sz="quarter" idx="15"/>
          </p:nvPr>
        </p:nvSpPr>
        <p:spPr/>
        <p:txBody>
          <a:bodyPr/>
          <a:lstStyle/>
          <a:p>
            <a:fld id="{D6F87789-79C0-4369-89FF-5E19A7612EE5}" type="slidenum">
              <a:rPr lang="ru-RU" smtClean="0"/>
              <a:pPr/>
              <a:t>20</a:t>
            </a:fld>
            <a:endParaRPr lang="ru-RU"/>
          </a:p>
        </p:txBody>
      </p:sp>
    </p:spTree>
    <p:extLst>
      <p:ext uri="{BB962C8B-B14F-4D97-AF65-F5344CB8AC3E}">
        <p14:creationId xmlns:p14="http://schemas.microsoft.com/office/powerpoint/2010/main" val="3715632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1A13ABF-788A-4896-92DF-4335FA9B3CC7}"/>
              </a:ext>
            </a:extLst>
          </p:cNvPr>
          <p:cNvSpPr>
            <a:spLocks noGrp="1"/>
          </p:cNvSpPr>
          <p:nvPr>
            <p:ph sz="quarter" idx="1"/>
          </p:nvPr>
        </p:nvSpPr>
        <p:spPr>
          <a:xfrm>
            <a:off x="457200" y="332656"/>
            <a:ext cx="8075240" cy="6141296"/>
          </a:xfrm>
        </p:spPr>
        <p:txBody>
          <a:bodyPr>
            <a:normAutofit fontScale="85000" lnSpcReduction="10000"/>
          </a:bodyPr>
          <a:lstStyle/>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сулы ортадағы қышқылдық-негіздік титрлеу арқылы суда ерімейтін қосылыстар анықталмайды.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сулы ортадағы қышқылдық-негіздік титрлеу арқылы күшті қышқылдар негіздер қоспасындағы қосылыстарды (судың нивелирлену қасиеттері орай) және де сәйкесінше әлсіз қышқылдар негіздер қоспасындағы қосылыстарды (константа мәндерінің жақындығына орай) жеке анықтай алмаймыз.</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Осыған орай кейбір заттарды сулы ортада қышқылдық-негіздік титрлеу қолдануы мүмкін болмаған жағдайда, еріткіш ретінде табиғаты басқа қосылыстар қарастырылады, мысалы органикалық еріткішетер.</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Сусыз ортадағы титрлеу процесі фармацевтикалық талдауда кеңінен қолданылады. Себебі дәрілік заттар өте әлсіз қышқылдар мен негіздер негізінде болады, сусыз ортада қышқылдық-негіздік титрлеу арқылы дәрі құрамындағы азот құрамдас органикалық заттарды, барбитураттарды анықтауда пайдаланылады. Ең алғаш бұл әдісті 1903 ж. Неміс химигі Даниэль Форлендер ұсынған (анилинді бензолда еріген тұз қышқылымен титрлеу).</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5041AF34-6714-4334-97FB-B1B8F65E14B0}"/>
              </a:ext>
            </a:extLst>
          </p:cNvPr>
          <p:cNvSpPr>
            <a:spLocks noGrp="1"/>
          </p:cNvSpPr>
          <p:nvPr>
            <p:ph type="sldNum" sz="quarter" idx="15"/>
          </p:nvPr>
        </p:nvSpPr>
        <p:spPr/>
        <p:txBody>
          <a:bodyPr/>
          <a:lstStyle/>
          <a:p>
            <a:fld id="{D6F87789-79C0-4369-89FF-5E19A7612EE5}" type="slidenum">
              <a:rPr lang="ru-RU" smtClean="0"/>
              <a:pPr/>
              <a:t>3</a:t>
            </a:fld>
            <a:endParaRPr lang="ru-RU"/>
          </a:p>
        </p:txBody>
      </p:sp>
    </p:spTree>
    <p:extLst>
      <p:ext uri="{BB962C8B-B14F-4D97-AF65-F5344CB8AC3E}">
        <p14:creationId xmlns:p14="http://schemas.microsoft.com/office/powerpoint/2010/main" val="1725900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DB53993-BB33-4CA1-83B1-3C0AB3C04E98}"/>
              </a:ext>
            </a:extLst>
          </p:cNvPr>
          <p:cNvSpPr>
            <a:spLocks noGrp="1"/>
          </p:cNvSpPr>
          <p:nvPr>
            <p:ph sz="quarter" idx="1"/>
          </p:nvPr>
        </p:nvSpPr>
        <p:spPr>
          <a:xfrm>
            <a:off x="457200" y="332656"/>
            <a:ext cx="7859216" cy="6141296"/>
          </a:xfrm>
        </p:spPr>
        <p:txBody>
          <a:bodyPr>
            <a:normAutofit fontScale="92500"/>
          </a:bodyPr>
          <a:lstStyle/>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Қышқылдық-негіздік титрлеу орындау үшін еріткіштерге мынадай талаптарға сай болу керек</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Еріткіш зерттелетін қосылыстың табиғатына сәйкес таңдалу тиіс</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Еріткіштің автопротолиздену константа мәні кіші болу керек</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Еріткіштің диэлектрлік өтімділігі мүмкіндігенше үлкен болу керек</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Еріткіш зерттелетін ерітіндіні еріте алу керек</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Еріткіш зерттелетін ерітіндімен бөгде реакцияға түспеу  керек</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Еріткіш ортасында орындалған титрлеуде титрлеудің соңғы нүктесі анықталу керек</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Еріткіш зиянсыз болу керек, ластанған жағдайда оңай тазартылатын қосылыс болу керек.</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342BBFE9-6A16-46E6-82CB-0D181E33D78B}"/>
              </a:ext>
            </a:extLst>
          </p:cNvPr>
          <p:cNvSpPr>
            <a:spLocks noGrp="1"/>
          </p:cNvSpPr>
          <p:nvPr>
            <p:ph type="sldNum" sz="quarter" idx="15"/>
          </p:nvPr>
        </p:nvSpPr>
        <p:spPr/>
        <p:txBody>
          <a:bodyPr/>
          <a:lstStyle/>
          <a:p>
            <a:fld id="{D6F87789-79C0-4369-89FF-5E19A7612EE5}" type="slidenum">
              <a:rPr lang="ru-RU" smtClean="0"/>
              <a:pPr/>
              <a:t>4</a:t>
            </a:fld>
            <a:endParaRPr lang="ru-RU"/>
          </a:p>
        </p:txBody>
      </p:sp>
    </p:spTree>
    <p:extLst>
      <p:ext uri="{BB962C8B-B14F-4D97-AF65-F5344CB8AC3E}">
        <p14:creationId xmlns:p14="http://schemas.microsoft.com/office/powerpoint/2010/main" val="899173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67BB683-189F-464E-A3B1-2135BB7F77CE}"/>
              </a:ext>
            </a:extLst>
          </p:cNvPr>
          <p:cNvSpPr>
            <a:spLocks noGrp="1"/>
          </p:cNvSpPr>
          <p:nvPr>
            <p:ph sz="quarter" idx="1"/>
          </p:nvPr>
        </p:nvSpPr>
        <p:spPr>
          <a:xfrm>
            <a:off x="457200" y="332656"/>
            <a:ext cx="7859216" cy="6141296"/>
          </a:xfrm>
        </p:spPr>
        <p:txBody>
          <a:bodyPr>
            <a:normAutofit fontScale="92500" lnSpcReduction="10000"/>
          </a:bodyPr>
          <a:lstStyle/>
          <a:p>
            <a:pPr indent="0" algn="just">
              <a:lnSpc>
                <a:spcPct val="107000"/>
              </a:lnSpc>
              <a:spcAft>
                <a:spcPts val="800"/>
              </a:spcAft>
              <a:buNone/>
            </a:pPr>
            <a:r>
              <a:rPr lang="kk-KZ" sz="2400" b="1" dirty="0">
                <a:effectLst/>
                <a:latin typeface="Times New Roman" panose="02020603050405020304" pitchFamily="18" charset="0"/>
                <a:ea typeface="Calibri" panose="020F0502020204030204" pitchFamily="34" charset="0"/>
                <a:cs typeface="Times New Roman" panose="02020603050405020304" pitchFamily="18" charset="0"/>
              </a:rPr>
              <a:t>Титрлеудің соңғы нүктесін анықтаудың әдістері. Қышқылдық- негіздік индикаторлар.</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Титрлеудің (т.с.н.) соңғы нүктесін анықтау үшін индикаторлар пайдаланылады.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fontAlgn="base"/>
            <a:r>
              <a:rPr lang="kk-KZ" sz="2400" i="1" kern="1200" dirty="0">
                <a:solidFill>
                  <a:srgbClr val="000000"/>
                </a:solidFill>
                <a:effectLst/>
                <a:latin typeface="Times New Roman" panose="02020603050405020304" pitchFamily="18" charset="0"/>
                <a:ea typeface="+mn-ea"/>
              </a:rPr>
              <a:t>Қышқылдық-негіздік индикаторлар</a:t>
            </a:r>
            <a:r>
              <a:rPr lang="kk-KZ" sz="2400" kern="1200" dirty="0">
                <a:solidFill>
                  <a:srgbClr val="000000"/>
                </a:solidFill>
                <a:effectLst/>
                <a:latin typeface="Times New Roman" panose="02020603050405020304" pitchFamily="18" charset="0"/>
                <a:ea typeface="+mn-ea"/>
              </a:rPr>
              <a:t> – суда әлсіз протолиттік қасиет көрсететін органикалық қышқылдар (HInd) мен органикалық негіздер (IndОН), олардың протондалған және протондалынбаған түрлерінің түстері әртүрлі.</a:t>
            </a:r>
            <a:endParaRPr lang="ru-RU" sz="2000" dirty="0">
              <a:effectLst/>
              <a:latin typeface="Times New Roman" panose="02020603050405020304" pitchFamily="18" charset="0"/>
              <a:ea typeface="Times New Roman" panose="02020603050405020304" pitchFamily="18" charset="0"/>
            </a:endParaRPr>
          </a:p>
          <a:p>
            <a:pPr indent="450215" algn="just" fontAlgn="base"/>
            <a:r>
              <a:rPr lang="kk-KZ" sz="2400" kern="1200" dirty="0">
                <a:solidFill>
                  <a:srgbClr val="000000"/>
                </a:solidFill>
                <a:effectLst/>
                <a:latin typeface="Times New Roman" panose="02020603050405020304" pitchFamily="18" charset="0"/>
                <a:ea typeface="+mn-ea"/>
              </a:rPr>
              <a:t>Қышқылдық-негіздік индикаторлар ретінде азоқосылыстар, фталеиндер және сульфофталеиндер қолданылады. Азипндикаторлар өкілдері метилоранж, метилді қызыл, тропеолин және т.б. Фталеинді индикаторларға фенолфталеин мен тимолфталеин, ал сульфофталеинді индикаторлар қатарына фенолды қызыл, тимольді көк және түрлі галоген туынды қосылыстар бромфенолды көк, бромкрезолді жасыл және т.б.</a:t>
            </a:r>
            <a:endParaRPr lang="ru-RU" sz="2000" dirty="0">
              <a:effectLst/>
              <a:latin typeface="Times New Roman" panose="02020603050405020304" pitchFamily="18" charset="0"/>
              <a:ea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4785687A-3D8E-4BA1-BDB7-8CA4DE06B080}"/>
              </a:ext>
            </a:extLst>
          </p:cNvPr>
          <p:cNvSpPr>
            <a:spLocks noGrp="1"/>
          </p:cNvSpPr>
          <p:nvPr>
            <p:ph type="sldNum" sz="quarter" idx="15"/>
          </p:nvPr>
        </p:nvSpPr>
        <p:spPr/>
        <p:txBody>
          <a:bodyPr/>
          <a:lstStyle/>
          <a:p>
            <a:fld id="{D6F87789-79C0-4369-89FF-5E19A7612EE5}" type="slidenum">
              <a:rPr lang="ru-RU" smtClean="0"/>
              <a:pPr/>
              <a:t>5</a:t>
            </a:fld>
            <a:endParaRPr lang="ru-RU"/>
          </a:p>
        </p:txBody>
      </p:sp>
    </p:spTree>
    <p:extLst>
      <p:ext uri="{BB962C8B-B14F-4D97-AF65-F5344CB8AC3E}">
        <p14:creationId xmlns:p14="http://schemas.microsoft.com/office/powerpoint/2010/main" val="1722422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14" name="Object 16">
            <a:extLst>
              <a:ext uri="{FF2B5EF4-FFF2-40B4-BE49-F238E27FC236}">
                <a16:creationId xmlns:a16="http://schemas.microsoft.com/office/drawing/2014/main" id="{65DD8E98-E72A-46D3-A37A-72E005588838}"/>
              </a:ext>
            </a:extLst>
          </p:cNvPr>
          <p:cNvGraphicFramePr>
            <a:graphicFrameLocks noGrp="1" noChangeAspect="1"/>
          </p:cNvGraphicFramePr>
          <p:nvPr>
            <p:ph/>
          </p:nvPr>
        </p:nvGraphicFramePr>
        <p:xfrm>
          <a:off x="382587" y="260350"/>
          <a:ext cx="8713788" cy="6408738"/>
        </p:xfrm>
        <a:graphic>
          <a:graphicData uri="http://schemas.openxmlformats.org/presentationml/2006/ole">
            <mc:AlternateContent xmlns:mc="http://schemas.openxmlformats.org/markup-compatibility/2006">
              <mc:Choice xmlns:v="urn:schemas-microsoft-com:vml" Requires="v">
                <p:oleObj spid="_x0000_s1034" name="CS ChemDraw Drawing" r:id="rId3" imgW="5216652" imgH="3473196" progId="ChemDraw.Document.6.0">
                  <p:embed/>
                </p:oleObj>
              </mc:Choice>
              <mc:Fallback>
                <p:oleObj name="CS ChemDraw Drawing" r:id="rId3" imgW="5216652" imgH="3473196" progId="ChemDraw.Document.6.0">
                  <p:embed/>
                  <p:pic>
                    <p:nvPicPr>
                      <p:cNvPr id="13314" name="Object 16">
                        <a:extLst>
                          <a:ext uri="{FF2B5EF4-FFF2-40B4-BE49-F238E27FC236}">
                            <a16:creationId xmlns:a16="http://schemas.microsoft.com/office/drawing/2014/main" id="{65DD8E98-E72A-46D3-A37A-72E0055888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2587" y="260350"/>
                        <a:ext cx="8713788" cy="6408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315" name="Text Box 18">
            <a:extLst>
              <a:ext uri="{FF2B5EF4-FFF2-40B4-BE49-F238E27FC236}">
                <a16:creationId xmlns:a16="http://schemas.microsoft.com/office/drawing/2014/main" id="{3D8D787F-47D1-438F-BB04-76368443CEEC}"/>
              </a:ext>
            </a:extLst>
          </p:cNvPr>
          <p:cNvSpPr txBox="1">
            <a:spLocks noChangeArrowheads="1"/>
          </p:cNvSpPr>
          <p:nvPr/>
        </p:nvSpPr>
        <p:spPr bwMode="auto">
          <a:xfrm>
            <a:off x="7740353" y="4221163"/>
            <a:ext cx="1021060" cy="97472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kk-KZ" altLang="ru-RU" sz="2000" b="1"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kk-KZ" altLang="ru-RU" sz="2800" b="0" i="0" u="none" strike="noStrike" kern="1200" cap="none" spc="0" normalizeH="0" baseline="-25000" noProof="0" dirty="0">
                <a:ln>
                  <a:noFill/>
                </a:ln>
                <a:solidFill>
                  <a:srgbClr val="000000"/>
                </a:solidFill>
                <a:effectLst/>
                <a:uLnTx/>
                <a:uFillTx/>
                <a:latin typeface="Century Gothic" panose="020B0502020202020204" pitchFamily="34" charset="0"/>
                <a:ea typeface="+mn-ea"/>
                <a:cs typeface="+mn-cs"/>
              </a:rPr>
              <a:t>3</a:t>
            </a:r>
            <a:endParaRPr kumimoji="0" lang="kk-KZ" altLang="ru-RU" sz="2800" b="0" i="0" u="none" strike="noStrike" kern="1200" cap="none" spc="0" normalizeH="0" baseline="30000" noProof="0" dirty="0">
              <a:ln>
                <a:noFill/>
              </a:ln>
              <a:solidFill>
                <a:srgbClr val="000000"/>
              </a:solidFill>
              <a:effectLst/>
              <a:uLnTx/>
              <a:uFillTx/>
              <a:latin typeface="Century Gothic" panose="020B0502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altLang="ru-RU" sz="2800" b="0" i="0" u="none" strike="noStrike" kern="1200" cap="none" spc="0" normalizeH="0" baseline="-25000" noProof="0" dirty="0">
              <a:ln>
                <a:noFill/>
              </a:ln>
              <a:solidFill>
                <a:srgbClr val="000000"/>
              </a:solidFill>
              <a:effectLst/>
              <a:uLnTx/>
              <a:uFillTx/>
              <a:latin typeface="Century Gothic" panose="020B0502020202020204" pitchFamily="34" charset="0"/>
              <a:ea typeface="+mn-ea"/>
              <a:cs typeface="+mn-cs"/>
            </a:endParaRPr>
          </a:p>
        </p:txBody>
      </p:sp>
      <p:sp>
        <p:nvSpPr>
          <p:cNvPr id="13316" name="Text Box 19">
            <a:extLst>
              <a:ext uri="{FF2B5EF4-FFF2-40B4-BE49-F238E27FC236}">
                <a16:creationId xmlns:a16="http://schemas.microsoft.com/office/drawing/2014/main" id="{5D1952BA-7597-4E4A-B1D2-5DD379E0B5A9}"/>
              </a:ext>
            </a:extLst>
          </p:cNvPr>
          <p:cNvSpPr txBox="1">
            <a:spLocks noChangeArrowheads="1"/>
          </p:cNvSpPr>
          <p:nvPr/>
        </p:nvSpPr>
        <p:spPr bwMode="auto">
          <a:xfrm>
            <a:off x="3563938" y="260350"/>
            <a:ext cx="252023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kk-KZ" altLang="ru-RU" sz="2400" b="1" i="0" u="none" strike="noStrike" kern="1200" cap="none" spc="0" normalizeH="0" baseline="0" noProof="0">
                <a:ln>
                  <a:noFill/>
                </a:ln>
                <a:solidFill>
                  <a:srgbClr val="000000"/>
                </a:solidFill>
                <a:effectLst/>
                <a:uLnTx/>
                <a:uFillTx/>
                <a:latin typeface="Arial" panose="020B0604020202020204" pitchFamily="34" charset="0"/>
                <a:ea typeface="+mn-ea"/>
                <a:cs typeface="+mn-cs"/>
              </a:rPr>
              <a:t>Метилоранж</a:t>
            </a:r>
            <a:endParaRPr kumimoji="0" lang="ru-RU" altLang="ru-RU" sz="24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3317" name="Text Box 20">
            <a:extLst>
              <a:ext uri="{FF2B5EF4-FFF2-40B4-BE49-F238E27FC236}">
                <a16:creationId xmlns:a16="http://schemas.microsoft.com/office/drawing/2014/main" id="{90341D38-D830-4C59-AD64-0502FC9939BD}"/>
              </a:ext>
            </a:extLst>
          </p:cNvPr>
          <p:cNvSpPr txBox="1">
            <a:spLocks noChangeArrowheads="1"/>
          </p:cNvSpPr>
          <p:nvPr/>
        </p:nvSpPr>
        <p:spPr bwMode="auto">
          <a:xfrm>
            <a:off x="3707904" y="2941638"/>
            <a:ext cx="5256584"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kk-KZ" altLang="ru-RU" sz="2400" b="0" i="0" u="none" strike="noStrike" kern="1200" cap="none" spc="0" normalizeH="0" baseline="0" noProof="0" dirty="0">
                <a:ln>
                  <a:noFill/>
                </a:ln>
                <a:solidFill>
                  <a:srgbClr val="000000"/>
                </a:solidFill>
                <a:effectLst/>
                <a:uLnTx/>
                <a:uFillTx/>
                <a:latin typeface="Calisto MT" panose="02040603050505030304" pitchFamily="18" charset="0"/>
                <a:ea typeface="+mn-ea"/>
                <a:cs typeface="+mn-cs"/>
              </a:rPr>
              <a:t>Бейтарап және сілтілі ортада (сары)</a:t>
            </a:r>
            <a:endParaRPr kumimoji="0" lang="ru-RU" altLang="ru-RU" sz="2400" b="0" i="0" u="none" strike="noStrike" kern="1200" cap="none" spc="0" normalizeH="0" baseline="0" noProof="0" dirty="0">
              <a:ln>
                <a:noFill/>
              </a:ln>
              <a:solidFill>
                <a:srgbClr val="000000"/>
              </a:solidFill>
              <a:effectLst/>
              <a:uLnTx/>
              <a:uFillTx/>
              <a:latin typeface="Calisto MT" panose="02040603050505030304" pitchFamily="18" charset="0"/>
              <a:ea typeface="+mn-ea"/>
              <a:cs typeface="+mn-cs"/>
            </a:endParaRPr>
          </a:p>
        </p:txBody>
      </p:sp>
      <p:sp>
        <p:nvSpPr>
          <p:cNvPr id="13318" name="Text Box 21">
            <a:extLst>
              <a:ext uri="{FF2B5EF4-FFF2-40B4-BE49-F238E27FC236}">
                <a16:creationId xmlns:a16="http://schemas.microsoft.com/office/drawing/2014/main" id="{019AE155-0AC3-4C1A-BA0C-0648A103B581}"/>
              </a:ext>
            </a:extLst>
          </p:cNvPr>
          <p:cNvSpPr txBox="1">
            <a:spLocks noChangeArrowheads="1"/>
          </p:cNvSpPr>
          <p:nvPr/>
        </p:nvSpPr>
        <p:spPr bwMode="auto">
          <a:xfrm>
            <a:off x="3924300" y="6124575"/>
            <a:ext cx="5040188"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kk-KZ" altLang="ru-RU" sz="2400" b="0" i="0" u="none" strike="noStrike" kern="1200" cap="none" spc="0" normalizeH="0" baseline="0" noProof="0" dirty="0">
                <a:ln>
                  <a:noFill/>
                </a:ln>
                <a:solidFill>
                  <a:srgbClr val="000000"/>
                </a:solidFill>
                <a:effectLst/>
                <a:uLnTx/>
                <a:uFillTx/>
                <a:latin typeface="Calisto MT" panose="02040603050505030304" pitchFamily="18" charset="0"/>
                <a:ea typeface="+mn-ea"/>
                <a:cs typeface="+mn-cs"/>
              </a:rPr>
              <a:t>Қышқылды ортада (қызыл)</a:t>
            </a:r>
            <a:endParaRPr kumimoji="0" lang="ru-RU" altLang="ru-RU" sz="2400" b="0" i="0" u="none" strike="noStrike" kern="1200" cap="none" spc="0" normalizeH="0" baseline="0" noProof="0" dirty="0">
              <a:ln>
                <a:noFill/>
              </a:ln>
              <a:solidFill>
                <a:srgbClr val="000000"/>
              </a:solidFill>
              <a:effectLst/>
              <a:uLnTx/>
              <a:uFillTx/>
              <a:latin typeface="Calisto MT" panose="02040603050505030304" pitchFamily="18" charset="0"/>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8" name="Object 15">
            <a:extLst>
              <a:ext uri="{FF2B5EF4-FFF2-40B4-BE49-F238E27FC236}">
                <a16:creationId xmlns:a16="http://schemas.microsoft.com/office/drawing/2014/main" id="{1E2B17F9-E429-44AD-9B23-4B9D787181CC}"/>
              </a:ext>
            </a:extLst>
          </p:cNvPr>
          <p:cNvGraphicFramePr>
            <a:graphicFrameLocks noGrp="1" noChangeAspect="1"/>
          </p:cNvGraphicFramePr>
          <p:nvPr>
            <p:ph/>
          </p:nvPr>
        </p:nvGraphicFramePr>
        <p:xfrm>
          <a:off x="827088" y="1125538"/>
          <a:ext cx="7920037" cy="4752975"/>
        </p:xfrm>
        <a:graphic>
          <a:graphicData uri="http://schemas.openxmlformats.org/presentationml/2006/ole">
            <mc:AlternateContent xmlns:mc="http://schemas.openxmlformats.org/markup-compatibility/2006">
              <mc:Choice xmlns:v="urn:schemas-microsoft-com:vml" Requires="v">
                <p:oleObj spid="_x0000_s2058" name="CS ChemDraw Drawing" r:id="rId3" imgW="4514088" imgH="2415540" progId="ChemDraw.Document.6.0">
                  <p:embed/>
                </p:oleObj>
              </mc:Choice>
              <mc:Fallback>
                <p:oleObj name="CS ChemDraw Drawing" r:id="rId3" imgW="4514088" imgH="2415540" progId="ChemDraw.Document.6.0">
                  <p:embed/>
                  <p:pic>
                    <p:nvPicPr>
                      <p:cNvPr id="14338" name="Object 15">
                        <a:extLst>
                          <a:ext uri="{FF2B5EF4-FFF2-40B4-BE49-F238E27FC236}">
                            <a16:creationId xmlns:a16="http://schemas.microsoft.com/office/drawing/2014/main" id="{1E2B17F9-E429-44AD-9B23-4B9D787181C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088" y="1125538"/>
                        <a:ext cx="7920037" cy="475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339" name="Text Box 17">
            <a:extLst>
              <a:ext uri="{FF2B5EF4-FFF2-40B4-BE49-F238E27FC236}">
                <a16:creationId xmlns:a16="http://schemas.microsoft.com/office/drawing/2014/main" id="{FDDB26BD-ABB8-44EE-AA10-C3D949169BBF}"/>
              </a:ext>
            </a:extLst>
          </p:cNvPr>
          <p:cNvSpPr txBox="1">
            <a:spLocks noChangeArrowheads="1"/>
          </p:cNvSpPr>
          <p:nvPr/>
        </p:nvSpPr>
        <p:spPr bwMode="auto">
          <a:xfrm>
            <a:off x="3132138" y="1125538"/>
            <a:ext cx="2735262" cy="51911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kk-KZ" altLang="ru-RU" sz="2800" b="1" i="0" u="none" strike="noStrike" kern="1200" cap="none" spc="0" normalizeH="0" baseline="0" noProof="0">
                <a:ln>
                  <a:noFill/>
                </a:ln>
                <a:solidFill>
                  <a:srgbClr val="000000"/>
                </a:solidFill>
                <a:effectLst/>
                <a:uLnTx/>
                <a:uFillTx/>
                <a:latin typeface="Calisto MT" panose="02040603050505030304" pitchFamily="18" charset="0"/>
                <a:ea typeface="+mn-ea"/>
                <a:cs typeface="+mn-cs"/>
              </a:rPr>
              <a:t>Метилоранж</a:t>
            </a:r>
            <a:endParaRPr kumimoji="0" lang="ru-RU" altLang="ru-RU" sz="2800" b="1" i="0" u="none" strike="noStrike" kern="1200" cap="none" spc="0" normalizeH="0" baseline="0" noProof="0">
              <a:ln>
                <a:noFill/>
              </a:ln>
              <a:solidFill>
                <a:srgbClr val="000000"/>
              </a:solidFill>
              <a:effectLst/>
              <a:uLnTx/>
              <a:uFillTx/>
              <a:latin typeface="Calisto MT" panose="02040603050505030304" pitchFamily="18" charset="0"/>
              <a:ea typeface="+mn-ea"/>
              <a:cs typeface="+mn-cs"/>
            </a:endParaRPr>
          </a:p>
        </p:txBody>
      </p:sp>
      <p:sp>
        <p:nvSpPr>
          <p:cNvPr id="14340" name="Text Box 18">
            <a:extLst>
              <a:ext uri="{FF2B5EF4-FFF2-40B4-BE49-F238E27FC236}">
                <a16:creationId xmlns:a16="http://schemas.microsoft.com/office/drawing/2014/main" id="{9327F05D-A839-41FB-B6E9-0F0A8C0770A2}"/>
              </a:ext>
            </a:extLst>
          </p:cNvPr>
          <p:cNvSpPr txBox="1">
            <a:spLocks noChangeArrowheads="1"/>
          </p:cNvSpPr>
          <p:nvPr/>
        </p:nvSpPr>
        <p:spPr bwMode="auto">
          <a:xfrm>
            <a:off x="250825" y="5373688"/>
            <a:ext cx="3961135" cy="116955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kk-KZ" altLang="ru-RU" sz="2800" b="0" i="0" u="none" strike="noStrike" kern="1200" cap="none" spc="0" normalizeH="0" baseline="0" noProof="0" dirty="0">
                <a:ln>
                  <a:noFill/>
                </a:ln>
                <a:solidFill>
                  <a:srgbClr val="000000"/>
                </a:solidFill>
                <a:effectLst/>
                <a:uLnTx/>
                <a:uFillTx/>
                <a:latin typeface="Calisto MT" panose="02040603050505030304" pitchFamily="18" charset="0"/>
                <a:ea typeface="+mn-ea"/>
                <a:cs typeface="+mn-cs"/>
              </a:rPr>
              <a:t>Сары түсті </a:t>
            </a:r>
          </a:p>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kk-KZ" altLang="ru-RU" sz="2800" b="0" i="0" u="none" strike="noStrike" kern="1200" cap="none" spc="0" normalizeH="0" baseline="0" noProof="0" dirty="0">
                <a:ln>
                  <a:noFill/>
                </a:ln>
                <a:solidFill>
                  <a:srgbClr val="000000"/>
                </a:solidFill>
                <a:effectLst/>
                <a:uLnTx/>
                <a:uFillTx/>
                <a:latin typeface="Calisto MT" panose="02040603050505030304" pitchFamily="18" charset="0"/>
                <a:ea typeface="+mn-ea"/>
                <a:cs typeface="+mn-cs"/>
              </a:rPr>
              <a:t>(негіздік ортада)</a:t>
            </a:r>
            <a:endParaRPr kumimoji="0" lang="ru-RU" altLang="ru-RU" sz="2800" b="0" i="0" u="none" strike="noStrike" kern="1200" cap="none" spc="0" normalizeH="0" baseline="0" noProof="0" dirty="0">
              <a:ln>
                <a:noFill/>
              </a:ln>
              <a:solidFill>
                <a:srgbClr val="000000"/>
              </a:solidFill>
              <a:effectLst/>
              <a:uLnTx/>
              <a:uFillTx/>
              <a:latin typeface="Calisto MT" panose="02040603050505030304" pitchFamily="18" charset="0"/>
              <a:ea typeface="+mn-ea"/>
              <a:cs typeface="+mn-cs"/>
            </a:endParaRPr>
          </a:p>
        </p:txBody>
      </p:sp>
      <p:sp>
        <p:nvSpPr>
          <p:cNvPr id="14341" name="Text Box 19">
            <a:extLst>
              <a:ext uri="{FF2B5EF4-FFF2-40B4-BE49-F238E27FC236}">
                <a16:creationId xmlns:a16="http://schemas.microsoft.com/office/drawing/2014/main" id="{21856520-8B3C-476B-941B-5CD38A6291B1}"/>
              </a:ext>
            </a:extLst>
          </p:cNvPr>
          <p:cNvSpPr txBox="1">
            <a:spLocks noChangeArrowheads="1"/>
          </p:cNvSpPr>
          <p:nvPr/>
        </p:nvSpPr>
        <p:spPr bwMode="auto">
          <a:xfrm>
            <a:off x="5508625" y="5300663"/>
            <a:ext cx="3311525" cy="94615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kk-KZ" altLang="ru-RU" sz="2800" b="0" i="0" u="none" strike="noStrike" kern="1200" cap="none" spc="0" normalizeH="0" baseline="0" noProof="0">
                <a:ln>
                  <a:noFill/>
                </a:ln>
                <a:solidFill>
                  <a:srgbClr val="000000"/>
                </a:solidFill>
                <a:effectLst/>
                <a:uLnTx/>
                <a:uFillTx/>
                <a:latin typeface="Calisto MT" panose="02040603050505030304" pitchFamily="18" charset="0"/>
                <a:ea typeface="+mn-ea"/>
                <a:cs typeface="+mn-cs"/>
              </a:rPr>
              <a:t>Қызыл түсті (қышқылды ортада)</a:t>
            </a:r>
            <a:endParaRPr kumimoji="0" lang="ru-RU" altLang="ru-RU" sz="2800" b="0" i="0" u="none" strike="noStrike" kern="1200" cap="none" spc="0" normalizeH="0" baseline="0" noProof="0">
              <a:ln>
                <a:noFill/>
              </a:ln>
              <a:solidFill>
                <a:srgbClr val="000000"/>
              </a:solidFill>
              <a:effectLst/>
              <a:uLnTx/>
              <a:uFillTx/>
              <a:latin typeface="Calisto MT" panose="02040603050505030304" pitchFamily="18" charset="0"/>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10">
            <a:extLst>
              <a:ext uri="{FF2B5EF4-FFF2-40B4-BE49-F238E27FC236}">
                <a16:creationId xmlns:a16="http://schemas.microsoft.com/office/drawing/2014/main" id="{18EB2911-FEB7-4B3D-B4B0-863BFC62DED3}"/>
              </a:ext>
            </a:extLst>
          </p:cNvPr>
          <p:cNvGraphicFramePr>
            <a:graphicFrameLocks noGrp="1" noChangeAspect="1"/>
          </p:cNvGraphicFramePr>
          <p:nvPr>
            <p:ph/>
          </p:nvPr>
        </p:nvGraphicFramePr>
        <p:xfrm>
          <a:off x="250825" y="836613"/>
          <a:ext cx="8642350" cy="4968875"/>
        </p:xfrm>
        <a:graphic>
          <a:graphicData uri="http://schemas.openxmlformats.org/presentationml/2006/ole">
            <mc:AlternateContent xmlns:mc="http://schemas.openxmlformats.org/markup-compatibility/2006">
              <mc:Choice xmlns:v="urn:schemas-microsoft-com:vml" Requires="v">
                <p:oleObj spid="_x0000_s3082" name="CS ChemDraw Drawing" r:id="rId3" imgW="6504432" imgH="3003804" progId="ChemDraw.Document.6.0">
                  <p:embed/>
                </p:oleObj>
              </mc:Choice>
              <mc:Fallback>
                <p:oleObj name="CS ChemDraw Drawing" r:id="rId3" imgW="6504432" imgH="3003804" progId="ChemDraw.Document.6.0">
                  <p:embed/>
                  <p:pic>
                    <p:nvPicPr>
                      <p:cNvPr id="15362" name="Object 10">
                        <a:extLst>
                          <a:ext uri="{FF2B5EF4-FFF2-40B4-BE49-F238E27FC236}">
                            <a16:creationId xmlns:a16="http://schemas.microsoft.com/office/drawing/2014/main" id="{18EB2911-FEB7-4B3D-B4B0-863BFC62DED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825" y="836613"/>
                        <a:ext cx="8642350"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363" name="Text Box 12">
            <a:extLst>
              <a:ext uri="{FF2B5EF4-FFF2-40B4-BE49-F238E27FC236}">
                <a16:creationId xmlns:a16="http://schemas.microsoft.com/office/drawing/2014/main" id="{80FC42CD-3B37-43C5-B027-9DE371B52263}"/>
              </a:ext>
            </a:extLst>
          </p:cNvPr>
          <p:cNvSpPr txBox="1">
            <a:spLocks noChangeArrowheads="1"/>
          </p:cNvSpPr>
          <p:nvPr/>
        </p:nvSpPr>
        <p:spPr bwMode="auto">
          <a:xfrm>
            <a:off x="5867400" y="5300663"/>
            <a:ext cx="3025775" cy="94615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kk-KZ" altLang="ru-RU" sz="2800" b="0" i="0" u="none" strike="noStrike" kern="1200" cap="none" spc="0" normalizeH="0" baseline="0" noProof="0">
                <a:ln>
                  <a:noFill/>
                </a:ln>
                <a:solidFill>
                  <a:srgbClr val="000000"/>
                </a:solidFill>
                <a:effectLst/>
                <a:uLnTx/>
                <a:uFillTx/>
                <a:latin typeface="Calisto MT" panose="02040603050505030304" pitchFamily="18" charset="0"/>
                <a:ea typeface="+mn-ea"/>
                <a:cs typeface="+mn-cs"/>
              </a:rPr>
              <a:t>Күлгін түсті (сілтілі ортада)</a:t>
            </a:r>
            <a:endParaRPr kumimoji="0" lang="ru-RU" altLang="ru-RU" sz="2800" b="0" i="0" u="none" strike="noStrike" kern="1200" cap="none" spc="0" normalizeH="0" baseline="0" noProof="0">
              <a:ln>
                <a:noFill/>
              </a:ln>
              <a:solidFill>
                <a:srgbClr val="000000"/>
              </a:solidFill>
              <a:effectLst/>
              <a:uLnTx/>
              <a:uFillTx/>
              <a:latin typeface="Calisto MT" panose="02040603050505030304" pitchFamily="18" charset="0"/>
              <a:ea typeface="+mn-ea"/>
              <a:cs typeface="+mn-cs"/>
            </a:endParaRPr>
          </a:p>
        </p:txBody>
      </p:sp>
      <p:sp>
        <p:nvSpPr>
          <p:cNvPr id="15364" name="Text Box 13">
            <a:extLst>
              <a:ext uri="{FF2B5EF4-FFF2-40B4-BE49-F238E27FC236}">
                <a16:creationId xmlns:a16="http://schemas.microsoft.com/office/drawing/2014/main" id="{D7F3A12E-B5B5-47EE-9D70-213BA35B81EF}"/>
              </a:ext>
            </a:extLst>
          </p:cNvPr>
          <p:cNvSpPr txBox="1">
            <a:spLocks noChangeArrowheads="1"/>
          </p:cNvSpPr>
          <p:nvPr/>
        </p:nvSpPr>
        <p:spPr bwMode="auto">
          <a:xfrm>
            <a:off x="3419475" y="765175"/>
            <a:ext cx="3097213" cy="51911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kk-KZ" altLang="ru-RU" sz="2800" b="1" i="0" u="none" strike="noStrike" kern="1200" cap="none" spc="0" normalizeH="0" baseline="0" noProof="0">
                <a:ln>
                  <a:noFill/>
                </a:ln>
                <a:solidFill>
                  <a:srgbClr val="000000"/>
                </a:solidFill>
                <a:effectLst/>
                <a:uLnTx/>
                <a:uFillTx/>
                <a:latin typeface="Calisto MT" panose="02040603050505030304" pitchFamily="18" charset="0"/>
                <a:ea typeface="+mn-ea"/>
                <a:cs typeface="+mn-cs"/>
              </a:rPr>
              <a:t>Фенолфталеин</a:t>
            </a:r>
            <a:endParaRPr kumimoji="0" lang="ru-RU" altLang="ru-RU" sz="2800" b="1" i="0" u="none" strike="noStrike" kern="1200" cap="none" spc="0" normalizeH="0" baseline="0" noProof="0">
              <a:ln>
                <a:noFill/>
              </a:ln>
              <a:solidFill>
                <a:srgbClr val="000000"/>
              </a:solidFill>
              <a:effectLst/>
              <a:uLnTx/>
              <a:uFillTx/>
              <a:latin typeface="Calisto MT" panose="02040603050505030304" pitchFamily="18" charset="0"/>
              <a:ea typeface="+mn-ea"/>
              <a:cs typeface="+mn-cs"/>
            </a:endParaRPr>
          </a:p>
        </p:txBody>
      </p:sp>
      <p:sp>
        <p:nvSpPr>
          <p:cNvPr id="15365" name="Text Box 14">
            <a:extLst>
              <a:ext uri="{FF2B5EF4-FFF2-40B4-BE49-F238E27FC236}">
                <a16:creationId xmlns:a16="http://schemas.microsoft.com/office/drawing/2014/main" id="{5AA993BD-9077-4EED-A677-56D5B89A96B1}"/>
              </a:ext>
            </a:extLst>
          </p:cNvPr>
          <p:cNvSpPr txBox="1">
            <a:spLocks noChangeArrowheads="1"/>
          </p:cNvSpPr>
          <p:nvPr/>
        </p:nvSpPr>
        <p:spPr bwMode="auto">
          <a:xfrm>
            <a:off x="0" y="5300663"/>
            <a:ext cx="4572000" cy="94615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kk-KZ" altLang="ru-RU" sz="2800" b="0" i="0" u="none" strike="noStrike" kern="1200" cap="none" spc="0" normalizeH="0" baseline="0" noProof="0">
                <a:ln>
                  <a:noFill/>
                </a:ln>
                <a:solidFill>
                  <a:srgbClr val="000000"/>
                </a:solidFill>
                <a:effectLst/>
                <a:uLnTx/>
                <a:uFillTx/>
                <a:latin typeface="Calisto MT" panose="02040603050505030304" pitchFamily="18" charset="0"/>
                <a:ea typeface="+mn-ea"/>
                <a:cs typeface="+mn-cs"/>
              </a:rPr>
              <a:t>Түссіз (қышқылды және бейтарап ортада)</a:t>
            </a:r>
            <a:endParaRPr kumimoji="0" lang="ru-RU" altLang="ru-RU" sz="2800" b="0" i="0" u="none" strike="noStrike" kern="1200" cap="none" spc="0" normalizeH="0" baseline="0" noProof="0">
              <a:ln>
                <a:noFill/>
              </a:ln>
              <a:solidFill>
                <a:srgbClr val="000000"/>
              </a:solidFill>
              <a:effectLst/>
              <a:uLnTx/>
              <a:uFillTx/>
              <a:latin typeface="Calisto MT" panose="02040603050505030304" pitchFamily="18" charset="0"/>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6" name="Object 14">
            <a:extLst>
              <a:ext uri="{FF2B5EF4-FFF2-40B4-BE49-F238E27FC236}">
                <a16:creationId xmlns:a16="http://schemas.microsoft.com/office/drawing/2014/main" id="{A2BCBABB-A6EA-40AB-AF42-D4055F476217}"/>
              </a:ext>
            </a:extLst>
          </p:cNvPr>
          <p:cNvGraphicFramePr>
            <a:graphicFrameLocks noGrp="1" noChangeAspect="1"/>
          </p:cNvGraphicFramePr>
          <p:nvPr>
            <p:ph/>
          </p:nvPr>
        </p:nvGraphicFramePr>
        <p:xfrm>
          <a:off x="611188" y="836613"/>
          <a:ext cx="7993062" cy="5040312"/>
        </p:xfrm>
        <a:graphic>
          <a:graphicData uri="http://schemas.openxmlformats.org/presentationml/2006/ole">
            <mc:AlternateContent xmlns:mc="http://schemas.openxmlformats.org/markup-compatibility/2006">
              <mc:Choice xmlns:v="urn:schemas-microsoft-com:vml" Requires="v">
                <p:oleObj spid="_x0000_s4106" name="CS ChemDraw Drawing" r:id="rId3" imgW="4544568" imgH="2464308" progId="ChemDraw.Document.6.0">
                  <p:embed/>
                </p:oleObj>
              </mc:Choice>
              <mc:Fallback>
                <p:oleObj name="CS ChemDraw Drawing" r:id="rId3" imgW="4544568" imgH="2464308" progId="ChemDraw.Document.6.0">
                  <p:embed/>
                  <p:pic>
                    <p:nvPicPr>
                      <p:cNvPr id="16386" name="Object 14">
                        <a:extLst>
                          <a:ext uri="{FF2B5EF4-FFF2-40B4-BE49-F238E27FC236}">
                            <a16:creationId xmlns:a16="http://schemas.microsoft.com/office/drawing/2014/main" id="{A2BCBABB-A6EA-40AB-AF42-D4055F47621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836613"/>
                        <a:ext cx="7993062" cy="504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387" name="Text Box 17">
            <a:extLst>
              <a:ext uri="{FF2B5EF4-FFF2-40B4-BE49-F238E27FC236}">
                <a16:creationId xmlns:a16="http://schemas.microsoft.com/office/drawing/2014/main" id="{6259E3F8-2D9C-4944-81B0-778DBE5B7170}"/>
              </a:ext>
            </a:extLst>
          </p:cNvPr>
          <p:cNvSpPr txBox="1">
            <a:spLocks noChangeArrowheads="1"/>
          </p:cNvSpPr>
          <p:nvPr/>
        </p:nvSpPr>
        <p:spPr bwMode="auto">
          <a:xfrm>
            <a:off x="3419475" y="765175"/>
            <a:ext cx="2881313" cy="51911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kk-KZ" altLang="ru-RU" sz="2800" b="0" i="0" u="none" strike="noStrike" kern="1200" cap="none" spc="0" normalizeH="0" baseline="0" noProof="0">
                <a:ln>
                  <a:noFill/>
                </a:ln>
                <a:solidFill>
                  <a:srgbClr val="000000"/>
                </a:solidFill>
                <a:effectLst/>
                <a:uLnTx/>
                <a:uFillTx/>
                <a:latin typeface="Calisto MT" panose="02040603050505030304" pitchFamily="18" charset="0"/>
                <a:ea typeface="+mn-ea"/>
                <a:cs typeface="+mn-cs"/>
              </a:rPr>
              <a:t>Фенолфталеин</a:t>
            </a:r>
            <a:endParaRPr kumimoji="0" lang="ru-RU" altLang="ru-RU" sz="2800" b="0" i="0" u="none" strike="noStrike" kern="1200" cap="none" spc="0" normalizeH="0" baseline="0" noProof="0">
              <a:ln>
                <a:noFill/>
              </a:ln>
              <a:solidFill>
                <a:srgbClr val="000000"/>
              </a:solidFill>
              <a:effectLst/>
              <a:uLnTx/>
              <a:uFillTx/>
              <a:latin typeface="Calisto MT" panose="02040603050505030304" pitchFamily="18" charset="0"/>
              <a:ea typeface="+mn-ea"/>
              <a:cs typeface="+mn-cs"/>
            </a:endParaRPr>
          </a:p>
        </p:txBody>
      </p:sp>
      <p:sp>
        <p:nvSpPr>
          <p:cNvPr id="16388" name="Text Box 18">
            <a:extLst>
              <a:ext uri="{FF2B5EF4-FFF2-40B4-BE49-F238E27FC236}">
                <a16:creationId xmlns:a16="http://schemas.microsoft.com/office/drawing/2014/main" id="{85F85CC4-BA58-4918-96BD-9A852B6314B9}"/>
              </a:ext>
            </a:extLst>
          </p:cNvPr>
          <p:cNvSpPr txBox="1">
            <a:spLocks noChangeArrowheads="1"/>
          </p:cNvSpPr>
          <p:nvPr/>
        </p:nvSpPr>
        <p:spPr bwMode="auto">
          <a:xfrm>
            <a:off x="6372225" y="5300663"/>
            <a:ext cx="2233613" cy="51911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kk-KZ" altLang="ru-RU" sz="2800" b="0" i="0" u="none" strike="noStrike" kern="1200" cap="none" spc="0" normalizeH="0" baseline="0" noProof="0">
                <a:ln>
                  <a:noFill/>
                </a:ln>
                <a:solidFill>
                  <a:srgbClr val="000000"/>
                </a:solidFill>
                <a:effectLst/>
                <a:uLnTx/>
                <a:uFillTx/>
                <a:latin typeface="Calisto MT" panose="02040603050505030304" pitchFamily="18" charset="0"/>
                <a:ea typeface="+mn-ea"/>
                <a:cs typeface="+mn-cs"/>
              </a:rPr>
              <a:t>Күлгін түсті</a:t>
            </a:r>
            <a:endParaRPr kumimoji="0" lang="ru-RU" altLang="ru-RU" sz="2800" b="0" i="0" u="none" strike="noStrike" kern="1200" cap="none" spc="0" normalizeH="0" baseline="0" noProof="0">
              <a:ln>
                <a:noFill/>
              </a:ln>
              <a:solidFill>
                <a:srgbClr val="000000"/>
              </a:solidFill>
              <a:effectLst/>
              <a:uLnTx/>
              <a:uFillTx/>
              <a:latin typeface="Calisto MT" panose="02040603050505030304" pitchFamily="18" charset="0"/>
              <a:ea typeface="+mn-ea"/>
              <a:cs typeface="+mn-cs"/>
            </a:endParaRPr>
          </a:p>
        </p:txBody>
      </p:sp>
      <p:sp>
        <p:nvSpPr>
          <p:cNvPr id="16389" name="Text Box 19">
            <a:extLst>
              <a:ext uri="{FF2B5EF4-FFF2-40B4-BE49-F238E27FC236}">
                <a16:creationId xmlns:a16="http://schemas.microsoft.com/office/drawing/2014/main" id="{70F15AA9-5956-464D-BD90-87E26DFB049F}"/>
              </a:ext>
            </a:extLst>
          </p:cNvPr>
          <p:cNvSpPr txBox="1">
            <a:spLocks noChangeArrowheads="1"/>
          </p:cNvSpPr>
          <p:nvPr/>
        </p:nvSpPr>
        <p:spPr bwMode="auto">
          <a:xfrm>
            <a:off x="611188" y="5373688"/>
            <a:ext cx="5256212" cy="51911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kk-KZ" altLang="ru-RU" sz="2800" b="0" i="0" u="none" strike="noStrike" kern="1200" cap="none" spc="0" normalizeH="0" baseline="0" noProof="0">
                <a:ln>
                  <a:noFill/>
                </a:ln>
                <a:solidFill>
                  <a:srgbClr val="000000"/>
                </a:solidFill>
                <a:effectLst/>
                <a:uLnTx/>
                <a:uFillTx/>
                <a:latin typeface="Calisto MT" panose="02040603050505030304" pitchFamily="18" charset="0"/>
                <a:ea typeface="+mn-ea"/>
                <a:cs typeface="+mn-cs"/>
              </a:rPr>
              <a:t>         Түссіз</a:t>
            </a:r>
            <a:endParaRPr kumimoji="0" lang="ru-RU" altLang="ru-RU" sz="2800" b="0" i="0" u="none" strike="noStrike" kern="1200" cap="none" spc="0" normalizeH="0" baseline="0" noProof="0">
              <a:ln>
                <a:noFill/>
              </a:ln>
              <a:solidFill>
                <a:srgbClr val="000000"/>
              </a:solidFill>
              <a:effectLst/>
              <a:uLnTx/>
              <a:uFillTx/>
              <a:latin typeface="Calisto MT" panose="02040603050505030304" pitchFamily="18" charset="0"/>
              <a:ea typeface="+mn-ea"/>
              <a:cs typeface="+mn-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Пиксел">
  <a:themeElements>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Пиксел">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Пиксел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Пиксел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Пиксел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Пиксел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Пиксел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Пиксел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Пиксел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Пиксел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Пиксел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Пиксел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Пиксел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TM03090434[[fn=Дерево]]</Template>
  <TotalTime>5114</TotalTime>
  <Words>1328</Words>
  <Application>Microsoft Office PowerPoint</Application>
  <PresentationFormat>Экран (4:3)</PresentationFormat>
  <Paragraphs>173</Paragraphs>
  <Slides>20</Slides>
  <Notes>0</Notes>
  <HiddenSlides>0</HiddenSlides>
  <MMClips>0</MMClips>
  <ScaleCrop>false</ScaleCrop>
  <HeadingPairs>
    <vt:vector size="8" baseType="variant">
      <vt:variant>
        <vt:lpstr>Использованные шрифты</vt:lpstr>
      </vt:variant>
      <vt:variant>
        <vt:i4>11</vt:i4>
      </vt:variant>
      <vt:variant>
        <vt:lpstr>Тема</vt:lpstr>
      </vt:variant>
      <vt:variant>
        <vt:i4>2</vt:i4>
      </vt:variant>
      <vt:variant>
        <vt:lpstr>Внедренные серверы OLE</vt:lpstr>
      </vt:variant>
      <vt:variant>
        <vt:i4>1</vt:i4>
      </vt:variant>
      <vt:variant>
        <vt:lpstr>Заголовки слайдов</vt:lpstr>
      </vt:variant>
      <vt:variant>
        <vt:i4>20</vt:i4>
      </vt:variant>
    </vt:vector>
  </HeadingPairs>
  <TitlesOfParts>
    <vt:vector size="34" baseType="lpstr">
      <vt:lpstr>Arial</vt:lpstr>
      <vt:lpstr>Arial Black</vt:lpstr>
      <vt:lpstr>Calibri</vt:lpstr>
      <vt:lpstr>Calisto MT</vt:lpstr>
      <vt:lpstr>Cambria Math</vt:lpstr>
      <vt:lpstr>Century Gothic</vt:lpstr>
      <vt:lpstr>Century Schoolbook</vt:lpstr>
      <vt:lpstr>Kz Times New Roman</vt:lpstr>
      <vt:lpstr>Times New Roman</vt:lpstr>
      <vt:lpstr>Wingdings</vt:lpstr>
      <vt:lpstr>Wingdings 2</vt:lpstr>
      <vt:lpstr>Эркер</vt:lpstr>
      <vt:lpstr>Пиксел</vt:lpstr>
      <vt:lpstr>CS ChemDraw Drawing</vt:lpstr>
      <vt:lpstr>Әл-Фараби атындағы Қазақ ұлттық университеті Химия және химиялық технология факультеті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Әль-Фараби атындағы Қазақ Ұлттық университеті Химия және химиялық технология факультеті</dc:title>
  <dc:creator>1</dc:creator>
  <cp:lastModifiedBy>Daulet Maksut</cp:lastModifiedBy>
  <cp:revision>172</cp:revision>
  <dcterms:created xsi:type="dcterms:W3CDTF">2012-02-27T19:01:21Z</dcterms:created>
  <dcterms:modified xsi:type="dcterms:W3CDTF">2020-11-16T14:36:12Z</dcterms:modified>
</cp:coreProperties>
</file>